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85" r:id="rId3"/>
    <p:sldId id="286" r:id="rId4"/>
    <p:sldId id="287" r:id="rId5"/>
    <p:sldId id="284" r:id="rId6"/>
    <p:sldId id="258" r:id="rId7"/>
    <p:sldId id="259" r:id="rId8"/>
    <p:sldId id="293" r:id="rId9"/>
    <p:sldId id="288" r:id="rId10"/>
    <p:sldId id="295" r:id="rId11"/>
    <p:sldId id="294" r:id="rId12"/>
    <p:sldId id="296" r:id="rId13"/>
    <p:sldId id="297" r:id="rId14"/>
    <p:sldId id="300" r:id="rId15"/>
    <p:sldId id="298" r:id="rId16"/>
    <p:sldId id="299" r:id="rId17"/>
    <p:sldId id="301" r:id="rId18"/>
    <p:sldId id="302" r:id="rId19"/>
    <p:sldId id="303" r:id="rId20"/>
    <p:sldId id="304" r:id="rId21"/>
    <p:sldId id="305" r:id="rId22"/>
    <p:sldId id="30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1679BC4-23F9-6A4F-8164-CAD8DB39310A}">
          <p14:sldIdLst>
            <p14:sldId id="257"/>
          </p14:sldIdLst>
        </p14:section>
        <p14:section name="背景" id="{F132709E-C406-9841-8D36-70117F35AB83}">
          <p14:sldIdLst>
            <p14:sldId id="285"/>
            <p14:sldId id="286"/>
            <p14:sldId id="287"/>
          </p14:sldIdLst>
        </p14:section>
        <p14:section name="第一篇" id="{B6057849-E1A9-144D-AC0B-EBA0F7E3EE5F}">
          <p14:sldIdLst>
            <p14:sldId id="284"/>
            <p14:sldId id="258"/>
            <p14:sldId id="259"/>
            <p14:sldId id="293"/>
          </p14:sldIdLst>
        </p14:section>
        <p14:section name="第二篇" id="{40CC484A-7505-E443-A3B7-1667F817BEE7}">
          <p14:sldIdLst>
            <p14:sldId id="288"/>
            <p14:sldId id="295"/>
            <p14:sldId id="294"/>
            <p14:sldId id="296"/>
            <p14:sldId id="297"/>
          </p14:sldIdLst>
        </p14:section>
        <p14:section name="第三篇" id="{0BF893CE-8961-844C-B111-2CA815863959}">
          <p14:sldIdLst>
            <p14:sldId id="300"/>
            <p14:sldId id="298"/>
            <p14:sldId id="299"/>
            <p14:sldId id="301"/>
            <p14:sldId id="302"/>
            <p14:sldId id="303"/>
            <p14:sldId id="304"/>
            <p14:sldId id="305"/>
          </p14:sldIdLst>
        </p14:section>
        <p14:section name="结束" id="{EE7938A1-AFCD-1C4E-9C9F-7F68CB8100B0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93" userDrawn="1">
          <p15:clr>
            <a:srgbClr val="A4A3A4"/>
          </p15:clr>
        </p15:guide>
        <p15:guide id="2" pos="3364" userDrawn="1">
          <p15:clr>
            <a:srgbClr val="A4A3A4"/>
          </p15:clr>
        </p15:guide>
        <p15:guide id="3" pos="43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878"/>
    <a:srgbClr val="ED5C49"/>
    <a:srgbClr val="767171"/>
    <a:srgbClr val="5EBA94"/>
    <a:srgbClr val="E7E6E6"/>
    <a:srgbClr val="9EC4E5"/>
    <a:srgbClr val="F79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2"/>
    <p:restoredTop sz="95701"/>
  </p:normalViewPr>
  <p:slideViewPr>
    <p:cSldViewPr snapToGrid="0" snapToObjects="1">
      <p:cViewPr varScale="1">
        <p:scale>
          <a:sx n="103" d="100"/>
          <a:sy n="103" d="100"/>
        </p:scale>
        <p:origin x="192" y="296"/>
      </p:cViewPr>
      <p:guideLst>
        <p:guide orient="horz" pos="1593"/>
        <p:guide pos="3364"/>
        <p:guide pos="43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298FD-D9BD-D549-BD3A-F0D530BCBDBA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5ACD7-AEBB-C54F-B259-BF347516CA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74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13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75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9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147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10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50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349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869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024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862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4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F2C38-8BD9-EB4F-B17D-3753BBC8C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D6CF15-C794-AC43-9DAC-D8983B6A7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7095A1-C8E4-0148-A2EE-31E1813D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5E1953-223E-1B40-B7D2-2B299152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94C230-9D5E-8549-B001-D0B67412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946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68CAD-3C68-174E-9DCE-A79574D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31F790-23D0-0540-9C2B-173EFBB4D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A122D-3901-DD4F-8BA0-0158DA98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EA4AA6-A376-424B-B73F-24D75F05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7A8210-3E0D-A944-B9FC-7E354A1E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9848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B23706-0F7B-8647-9909-E46831E70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1AABD4-26FF-184D-9DEC-8D4E514A7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EC8D2F-F718-5749-8D40-CC2FC1B8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B325CD-9C90-CC41-A173-972EA360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9C1F8-5905-6A40-970C-61E73056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485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6752493"/>
            <a:ext cx="12192000" cy="105508"/>
            <a:chOff x="0" y="5064369"/>
            <a:chExt cx="7777423" cy="79131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5064369"/>
              <a:ext cx="3888711" cy="79131"/>
              <a:chOff x="0" y="4948238"/>
              <a:chExt cx="3888711" cy="19526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0" y="4948238"/>
                <a:ext cx="1296237" cy="1952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296237" y="4948238"/>
                <a:ext cx="1296237" cy="1952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592474" y="4948238"/>
                <a:ext cx="1296237" cy="1952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888712" y="5064369"/>
              <a:ext cx="3888711" cy="79131"/>
              <a:chOff x="0" y="4948238"/>
              <a:chExt cx="3888711" cy="19526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4948238"/>
                <a:ext cx="1296237" cy="1952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296237" y="4948238"/>
                <a:ext cx="1296237" cy="1952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592474" y="4948238"/>
                <a:ext cx="1296237" cy="19526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7656567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5244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A7E24-498C-A441-B148-74C14946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CA20E-2653-874A-AB82-FA6E35016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33BDEC-4FF4-B544-99DC-420A523B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A2D1F-6AED-A64A-9ECD-3CEFDFAD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A499C6-CE33-C540-B9E0-8FE7872C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847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988EE-9ED6-DC4C-8A0D-4FC562FA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8DC7B-A5E6-6B42-B4E0-37D5D09AE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BD038B-AB5A-E643-9FF6-1F95353E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28CC94-A0D9-7A46-98D2-DC40CCF3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B68B70-3417-DF46-ADF4-0BA0D42E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280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573FC-D52C-9E4E-B63A-6275F0A2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7DBBC6-FB60-7E4A-A46F-1F9042E5D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C4028F-800C-114B-B6E2-9190EDB97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E9847-0612-CA4D-9F33-C1557EBB6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762DF3-8583-A84D-8187-A216114D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879CF0-DE29-B748-8EA0-98FC9E4E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17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92658-3804-8045-B67A-0093C9E6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0184D4-9F06-9F42-B50A-0446F7491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000FE1-B35E-8E42-970F-DD525F43B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50F8C5-8012-7F4C-AC32-26037BAAD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E671AB-CFB8-064A-9F1C-1576E95A0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C0FC318-1090-6D4C-8B71-4FD4140D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BC55A6-C53F-4144-8EE2-F3C38A8CC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39AE33-3487-3548-9C38-6430FABC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7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C4520-7C7C-C541-85B7-19D26193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75E04A-333C-904B-92EB-9AA6CED0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EEA60E-D293-EA4A-A71F-70791FD60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ABCE02-322C-1842-AA30-988D1AF0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483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504F23-9F17-8A4A-AE02-A702FD0B8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C605B3-F2EE-EB4E-8D09-20963BCE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EAF279-36A8-224E-82B2-0D5B4748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965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D2D4C-A003-0B4D-8110-35D4A349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7A673-B5A2-CB43-BDEA-82855801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C50327-153D-364F-90CC-9B0A7AFE0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E90C9C-4AE9-334E-8165-73A432A3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9EFAFF-4EAF-3C4A-9974-A7595E1E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410A6A-EEE0-0041-9D16-9F7869B7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703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85EA0-CABF-6449-915B-D7419A95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B5E6E0-35D4-BC45-9BE5-4A4765602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897570-257E-0B48-AE69-3EE3B9EDE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33600E-5B76-944B-AF1C-BF7F6661F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F586FB-CB6A-DF48-A028-998CE4B22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40832C-D6CE-904D-9273-02D21286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23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AC0199-161E-2848-BA4E-DA30245F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E2A859-E68E-A44D-9DEF-22C57ABD9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F90721-19E4-4B44-BADC-F58FB1AFD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9AFE5-ADD7-3040-936C-FF98B52C7E9F}" type="datetimeFigureOut">
              <a:rPr kumimoji="1" lang="zh-CN" altLang="en-US" smtClean="0"/>
              <a:t>2020/9/4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B5430A-7CFF-3E4E-BA96-7507A3485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F23670-4F8A-6C4F-BB07-4D085715C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87535-3323-3741-87F7-F5146F3938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705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microsoft.com/office/2007/relationships/hdphoto" Target="../media/hdphoto3.wdp"/><Relationship Id="rId12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11" Type="http://schemas.openxmlformats.org/officeDocument/2006/relationships/image" Target="../media/image44.png"/><Relationship Id="rId5" Type="http://schemas.openxmlformats.org/officeDocument/2006/relationships/image" Target="../media/image22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41" y="0"/>
            <a:ext cx="1162754" cy="6858000"/>
          </a:xfrm>
          <a:prstGeom prst="rect">
            <a:avLst/>
          </a:prstGeom>
          <a:solidFill>
            <a:srgbClr val="5AB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160944" y="0"/>
            <a:ext cx="1162754" cy="6858000"/>
          </a:xfrm>
          <a:custGeom>
            <a:avLst/>
            <a:gdLst>
              <a:gd name="connsiteX0" fmla="*/ 0 w 1162754"/>
              <a:gd name="connsiteY0" fmla="*/ 0 h 6858000"/>
              <a:gd name="connsiteX1" fmla="*/ 1162754 w 1162754"/>
              <a:gd name="connsiteY1" fmla="*/ 0 h 6858000"/>
              <a:gd name="connsiteX2" fmla="*/ 1162754 w 1162754"/>
              <a:gd name="connsiteY2" fmla="*/ 2553053 h 6858000"/>
              <a:gd name="connsiteX3" fmla="*/ 1108498 w 1162754"/>
              <a:gd name="connsiteY3" fmla="*/ 2625608 h 6858000"/>
              <a:gd name="connsiteX4" fmla="*/ 863096 w 1162754"/>
              <a:gd name="connsiteY4" fmla="*/ 3429000 h 6858000"/>
              <a:gd name="connsiteX5" fmla="*/ 1108498 w 1162754"/>
              <a:gd name="connsiteY5" fmla="*/ 4232393 h 6858000"/>
              <a:gd name="connsiteX6" fmla="*/ 1162754 w 1162754"/>
              <a:gd name="connsiteY6" fmla="*/ 4304948 h 6858000"/>
              <a:gd name="connsiteX7" fmla="*/ 1162754 w 1162754"/>
              <a:gd name="connsiteY7" fmla="*/ 6858000 h 6858000"/>
              <a:gd name="connsiteX8" fmla="*/ 0 w 116275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2754" h="6858000">
                <a:moveTo>
                  <a:pt x="0" y="0"/>
                </a:moveTo>
                <a:lnTo>
                  <a:pt x="1162754" y="0"/>
                </a:lnTo>
                <a:lnTo>
                  <a:pt x="1162754" y="2553053"/>
                </a:lnTo>
                <a:lnTo>
                  <a:pt x="1108498" y="2625608"/>
                </a:lnTo>
                <a:cubicBezTo>
                  <a:pt x="953564" y="2854941"/>
                  <a:pt x="863096" y="3131405"/>
                  <a:pt x="863096" y="3429000"/>
                </a:cubicBezTo>
                <a:cubicBezTo>
                  <a:pt x="863096" y="3726595"/>
                  <a:pt x="953564" y="4003060"/>
                  <a:pt x="1108498" y="4232393"/>
                </a:cubicBezTo>
                <a:lnTo>
                  <a:pt x="1162754" y="4304948"/>
                </a:lnTo>
                <a:lnTo>
                  <a:pt x="1162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56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2320537" y="0"/>
            <a:ext cx="1162754" cy="6858000"/>
          </a:xfrm>
          <a:custGeom>
            <a:avLst/>
            <a:gdLst>
              <a:gd name="connsiteX0" fmla="*/ 0 w 1162754"/>
              <a:gd name="connsiteY0" fmla="*/ 4300721 h 6858000"/>
              <a:gd name="connsiteX1" fmla="*/ 31624 w 1162754"/>
              <a:gd name="connsiteY1" fmla="*/ 4343011 h 6858000"/>
              <a:gd name="connsiteX2" fmla="*/ 1140417 w 1162754"/>
              <a:gd name="connsiteY2" fmla="*/ 4865914 h 6858000"/>
              <a:gd name="connsiteX3" fmla="*/ 1162754 w 1162754"/>
              <a:gd name="connsiteY3" fmla="*/ 4863662 h 6858000"/>
              <a:gd name="connsiteX4" fmla="*/ 1162754 w 1162754"/>
              <a:gd name="connsiteY4" fmla="*/ 6858000 h 6858000"/>
              <a:gd name="connsiteX5" fmla="*/ 0 w 1162754"/>
              <a:gd name="connsiteY5" fmla="*/ 6858000 h 6858000"/>
              <a:gd name="connsiteX6" fmla="*/ 0 w 1162754"/>
              <a:gd name="connsiteY6" fmla="*/ 0 h 6858000"/>
              <a:gd name="connsiteX7" fmla="*/ 1162754 w 1162754"/>
              <a:gd name="connsiteY7" fmla="*/ 0 h 6858000"/>
              <a:gd name="connsiteX8" fmla="*/ 1162754 w 1162754"/>
              <a:gd name="connsiteY8" fmla="*/ 1994338 h 6858000"/>
              <a:gd name="connsiteX9" fmla="*/ 1140417 w 1162754"/>
              <a:gd name="connsiteY9" fmla="*/ 1992086 h 6858000"/>
              <a:gd name="connsiteX10" fmla="*/ 31624 w 1162754"/>
              <a:gd name="connsiteY10" fmla="*/ 2514989 h 6858000"/>
              <a:gd name="connsiteX11" fmla="*/ 0 w 1162754"/>
              <a:gd name="connsiteY11" fmla="*/ 2557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754" h="6858000">
                <a:moveTo>
                  <a:pt x="0" y="4300721"/>
                </a:moveTo>
                <a:lnTo>
                  <a:pt x="31624" y="4343011"/>
                </a:lnTo>
                <a:cubicBezTo>
                  <a:pt x="295175" y="4662361"/>
                  <a:pt x="694025" y="4865914"/>
                  <a:pt x="1140417" y="4865914"/>
                </a:cubicBezTo>
                <a:lnTo>
                  <a:pt x="1162754" y="4863662"/>
                </a:lnTo>
                <a:lnTo>
                  <a:pt x="1162754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62754" y="0"/>
                </a:lnTo>
                <a:lnTo>
                  <a:pt x="1162754" y="1994338"/>
                </a:lnTo>
                <a:lnTo>
                  <a:pt x="1140417" y="1992086"/>
                </a:lnTo>
                <a:cubicBezTo>
                  <a:pt x="694025" y="1992086"/>
                  <a:pt x="295175" y="2195639"/>
                  <a:pt x="31624" y="2514989"/>
                </a:cubicBezTo>
                <a:lnTo>
                  <a:pt x="0" y="2557280"/>
                </a:lnTo>
                <a:close/>
              </a:path>
            </a:pathLst>
          </a:custGeom>
          <a:solidFill>
            <a:srgbClr val="EF5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474560" y="0"/>
            <a:ext cx="1162754" cy="6858000"/>
          </a:xfrm>
          <a:custGeom>
            <a:avLst/>
            <a:gdLst>
              <a:gd name="connsiteX0" fmla="*/ 1162754 w 1162754"/>
              <a:gd name="connsiteY0" fmla="*/ 4252655 h 6858000"/>
              <a:gd name="connsiteX1" fmla="*/ 1162754 w 1162754"/>
              <a:gd name="connsiteY1" fmla="*/ 6858000 h 6858000"/>
              <a:gd name="connsiteX2" fmla="*/ 0 w 1162754"/>
              <a:gd name="connsiteY2" fmla="*/ 6858000 h 6858000"/>
              <a:gd name="connsiteX3" fmla="*/ 0 w 1162754"/>
              <a:gd name="connsiteY3" fmla="*/ 4864543 h 6858000"/>
              <a:gd name="connsiteX4" fmla="*/ 275983 w 1162754"/>
              <a:gd name="connsiteY4" fmla="*/ 4836721 h 6858000"/>
              <a:gd name="connsiteX5" fmla="*/ 1095187 w 1162754"/>
              <a:gd name="connsiteY5" fmla="*/ 4343011 h 6858000"/>
              <a:gd name="connsiteX6" fmla="*/ 0 w 1162754"/>
              <a:gd name="connsiteY6" fmla="*/ 0 h 6858000"/>
              <a:gd name="connsiteX7" fmla="*/ 1162754 w 1162754"/>
              <a:gd name="connsiteY7" fmla="*/ 0 h 6858000"/>
              <a:gd name="connsiteX8" fmla="*/ 1162754 w 1162754"/>
              <a:gd name="connsiteY8" fmla="*/ 2605346 h 6858000"/>
              <a:gd name="connsiteX9" fmla="*/ 1095187 w 1162754"/>
              <a:gd name="connsiteY9" fmla="*/ 2514989 h 6858000"/>
              <a:gd name="connsiteX10" fmla="*/ 275983 w 1162754"/>
              <a:gd name="connsiteY10" fmla="*/ 2021279 h 6858000"/>
              <a:gd name="connsiteX11" fmla="*/ 0 w 1162754"/>
              <a:gd name="connsiteY11" fmla="*/ 19934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754" h="6858000">
                <a:moveTo>
                  <a:pt x="1162754" y="4252655"/>
                </a:moveTo>
                <a:lnTo>
                  <a:pt x="1162754" y="6858000"/>
                </a:lnTo>
                <a:lnTo>
                  <a:pt x="0" y="6858000"/>
                </a:lnTo>
                <a:lnTo>
                  <a:pt x="0" y="4864543"/>
                </a:lnTo>
                <a:lnTo>
                  <a:pt x="275983" y="4836721"/>
                </a:lnTo>
                <a:cubicBezTo>
                  <a:pt x="603371" y="4769728"/>
                  <a:pt x="890203" y="4591395"/>
                  <a:pt x="1095187" y="4343011"/>
                </a:cubicBezTo>
                <a:close/>
                <a:moveTo>
                  <a:pt x="0" y="0"/>
                </a:moveTo>
                <a:lnTo>
                  <a:pt x="1162754" y="0"/>
                </a:lnTo>
                <a:lnTo>
                  <a:pt x="1162754" y="2605346"/>
                </a:lnTo>
                <a:lnTo>
                  <a:pt x="1095187" y="2514989"/>
                </a:lnTo>
                <a:cubicBezTo>
                  <a:pt x="890203" y="2266606"/>
                  <a:pt x="603371" y="2088273"/>
                  <a:pt x="275983" y="2021279"/>
                </a:cubicBezTo>
                <a:lnTo>
                  <a:pt x="0" y="1993458"/>
                </a:lnTo>
                <a:close/>
              </a:path>
            </a:pathLst>
          </a:custGeom>
          <a:solidFill>
            <a:srgbClr val="F2B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88176" y="4015477"/>
            <a:ext cx="5580000" cy="72000"/>
            <a:chOff x="5604327" y="1072832"/>
            <a:chExt cx="3149600" cy="1117600"/>
          </a:xfrm>
        </p:grpSpPr>
        <p:sp>
          <p:nvSpPr>
            <p:cNvPr id="21" name="矩形 20"/>
            <p:cNvSpPr/>
            <p:nvPr/>
          </p:nvSpPr>
          <p:spPr>
            <a:xfrm>
              <a:off x="5604327" y="1072832"/>
              <a:ext cx="787400" cy="1117600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391727" y="1072832"/>
              <a:ext cx="787400" cy="1117600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179127" y="1072832"/>
              <a:ext cx="787400" cy="1117600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66527" y="1072832"/>
              <a:ext cx="787400" cy="1117600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74817" y="2145091"/>
            <a:ext cx="2567818" cy="2567818"/>
            <a:chOff x="2174817" y="2145091"/>
            <a:chExt cx="2567818" cy="2567818"/>
          </a:xfrm>
        </p:grpSpPr>
        <p:sp>
          <p:nvSpPr>
            <p:cNvPr id="8" name="椭圆 7"/>
            <p:cNvSpPr/>
            <p:nvPr/>
          </p:nvSpPr>
          <p:spPr>
            <a:xfrm>
              <a:off x="2174817" y="2145091"/>
              <a:ext cx="2567818" cy="2567818"/>
            </a:xfrm>
            <a:prstGeom prst="ellipse">
              <a:avLst/>
            </a:prstGeom>
            <a:noFill/>
            <a:ln w="63500">
              <a:solidFill>
                <a:srgbClr val="8589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 rot="19764056">
              <a:off x="2800743" y="2711502"/>
              <a:ext cx="1540774" cy="1434995"/>
              <a:chOff x="1164" y="687"/>
              <a:chExt cx="3219" cy="2998"/>
            </a:xfrm>
            <a:solidFill>
              <a:srgbClr val="858976"/>
            </a:solidFill>
            <a:effectLst/>
          </p:grpSpPr>
          <p:sp>
            <p:nvSpPr>
              <p:cNvPr id="26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0946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HK" altLang="en-US" dirty="0">
                  <a:latin typeface="微软雅黑" panose="020B0503020204020204" pitchFamily="34" charset="-122"/>
                  <a:ea typeface="+mn-ea"/>
                </a:endParaRPr>
              </a:p>
            </p:txBody>
          </p:sp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0946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HK" altLang="en-US" dirty="0">
                  <a:latin typeface="微软雅黑" panose="020B0503020204020204" pitchFamily="34" charset="-122"/>
                  <a:ea typeface="+mn-ea"/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5553213" y="2052804"/>
            <a:ext cx="6049926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Bundle</a:t>
            </a:r>
            <a:r>
              <a:rPr lang="zh-CN" altLang="en-US" sz="5400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5400" dirty="0">
              <a:solidFill>
                <a:srgbClr val="8589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</a:t>
            </a:r>
            <a:endParaRPr lang="zh-CN" altLang="en-US" sz="5400" dirty="0">
              <a:solidFill>
                <a:srgbClr val="8589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E88E610-0940-D84F-B609-CE2B251BCD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381" y="2145091"/>
            <a:ext cx="2567818" cy="25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1521"/>
      </p:ext>
    </p:extLst>
  </p:cSld>
  <p:clrMapOvr>
    <a:masterClrMapping/>
  </p:clrMapOvr>
  <p:transition advClick="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67" name="矩形 66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CD37DE00-792E-2447-8173-A45B73FE2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AC1E0B6-157B-CD4A-992B-1EE7659605C9}"/>
              </a:ext>
            </a:extLst>
          </p:cNvPr>
          <p:cNvGrpSpPr/>
          <p:nvPr/>
        </p:nvGrpSpPr>
        <p:grpSpPr>
          <a:xfrm>
            <a:off x="7758629" y="1785520"/>
            <a:ext cx="2148334" cy="3286959"/>
            <a:chOff x="7568129" y="2115163"/>
            <a:chExt cx="2148334" cy="3286959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66FBCF4A-E83F-4741-B897-2674EE411652}"/>
                </a:ext>
              </a:extLst>
            </p:cNvPr>
            <p:cNvSpPr/>
            <p:nvPr/>
          </p:nvSpPr>
          <p:spPr>
            <a:xfrm>
              <a:off x="7855404" y="3379517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BC7A8A5-28B7-6F48-8B69-842398FE5FA6}"/>
                </a:ext>
              </a:extLst>
            </p:cNvPr>
            <p:cNvSpPr/>
            <p:nvPr/>
          </p:nvSpPr>
          <p:spPr>
            <a:xfrm>
              <a:off x="9190765" y="4209640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D4B469F9-4BD0-D743-B972-6C8164352426}"/>
                </a:ext>
              </a:extLst>
            </p:cNvPr>
            <p:cNvSpPr/>
            <p:nvPr/>
          </p:nvSpPr>
          <p:spPr>
            <a:xfrm>
              <a:off x="7855404" y="4198669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A4A264A1-BC94-DA4F-9CCB-44EADC710FE9}"/>
                </a:ext>
              </a:extLst>
            </p:cNvPr>
            <p:cNvSpPr/>
            <p:nvPr/>
          </p:nvSpPr>
          <p:spPr>
            <a:xfrm>
              <a:off x="9190764" y="3390489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84CC9E98-1628-3B48-8795-20195AA2DBF5}"/>
                </a:ext>
              </a:extLst>
            </p:cNvPr>
            <p:cNvSpPr/>
            <p:nvPr/>
          </p:nvSpPr>
          <p:spPr>
            <a:xfrm>
              <a:off x="9190764" y="2571338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76C5106-B9BD-474A-B38C-50F73F373CC0}"/>
                </a:ext>
              </a:extLst>
            </p:cNvPr>
            <p:cNvSpPr/>
            <p:nvPr/>
          </p:nvSpPr>
          <p:spPr>
            <a:xfrm>
              <a:off x="9190763" y="5028791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94DCF749-1EC8-A541-BE23-DF848D8FEB53}"/>
                </a:ext>
              </a:extLst>
            </p:cNvPr>
            <p:cNvCxnSpPr>
              <a:cxnSpLocks/>
              <a:stCxn id="66" idx="6"/>
              <a:endCxn id="78" idx="2"/>
            </p:cNvCxnSpPr>
            <p:nvPr/>
          </p:nvCxnSpPr>
          <p:spPr>
            <a:xfrm>
              <a:off x="8228735" y="4385335"/>
              <a:ext cx="962028" cy="830122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1D599777-E914-B54B-96F6-122620E5813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8228735" y="4385335"/>
              <a:ext cx="962030" cy="10971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>
              <a:extLst>
                <a:ext uri="{FF2B5EF4-FFF2-40B4-BE49-F238E27FC236}">
                  <a16:creationId xmlns:a16="http://schemas.microsoft.com/office/drawing/2014/main" id="{F02149F7-400D-6745-BF2C-4E812354B07B}"/>
                </a:ext>
              </a:extLst>
            </p:cNvPr>
            <p:cNvCxnSpPr>
              <a:cxnSpLocks/>
              <a:stCxn id="66" idx="6"/>
              <a:endCxn id="77" idx="2"/>
            </p:cNvCxnSpPr>
            <p:nvPr/>
          </p:nvCxnSpPr>
          <p:spPr>
            <a:xfrm flipV="1">
              <a:off x="8228735" y="2758004"/>
              <a:ext cx="962029" cy="1627331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EE758DC3-EAA8-1343-AE20-6011F888EF3F}"/>
                </a:ext>
              </a:extLst>
            </p:cNvPr>
            <p:cNvCxnSpPr>
              <a:cxnSpLocks/>
              <a:stCxn id="64" idx="6"/>
              <a:endCxn id="77" idx="2"/>
            </p:cNvCxnSpPr>
            <p:nvPr/>
          </p:nvCxnSpPr>
          <p:spPr>
            <a:xfrm flipV="1">
              <a:off x="8228735" y="2758004"/>
              <a:ext cx="962029" cy="808179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>
              <a:extLst>
                <a:ext uri="{FF2B5EF4-FFF2-40B4-BE49-F238E27FC236}">
                  <a16:creationId xmlns:a16="http://schemas.microsoft.com/office/drawing/2014/main" id="{875C5777-8106-A74E-995A-9987AAEE1526}"/>
                </a:ext>
              </a:extLst>
            </p:cNvPr>
            <p:cNvCxnSpPr>
              <a:cxnSpLocks/>
              <a:stCxn id="64" idx="6"/>
              <a:endCxn id="72" idx="2"/>
            </p:cNvCxnSpPr>
            <p:nvPr/>
          </p:nvCxnSpPr>
          <p:spPr>
            <a:xfrm>
              <a:off x="8228735" y="3566183"/>
              <a:ext cx="962029" cy="10972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258BFF4A-136B-6A4D-94D5-A0B88C8EC592}"/>
                </a:ext>
              </a:extLst>
            </p:cNvPr>
            <p:cNvSpPr txBox="1"/>
            <p:nvPr/>
          </p:nvSpPr>
          <p:spPr>
            <a:xfrm>
              <a:off x="7568129" y="2889265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bundle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EB89C77A-C25B-824E-878C-E4EEA903E0A3}"/>
                </a:ext>
              </a:extLst>
            </p:cNvPr>
            <p:cNvSpPr txBox="1"/>
            <p:nvPr/>
          </p:nvSpPr>
          <p:spPr>
            <a:xfrm>
              <a:off x="9038392" y="2115163"/>
              <a:ext cx="67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item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3D63F79-2AB4-1743-800B-33AE194C290F}"/>
              </a:ext>
            </a:extLst>
          </p:cNvPr>
          <p:cNvGrpSpPr/>
          <p:nvPr/>
        </p:nvGrpSpPr>
        <p:grpSpPr>
          <a:xfrm>
            <a:off x="1723723" y="1785520"/>
            <a:ext cx="3483694" cy="3286959"/>
            <a:chOff x="1723723" y="1785520"/>
            <a:chExt cx="3483694" cy="3286959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34F2FC3-7D08-7245-9C53-74930E235652}"/>
                </a:ext>
              </a:extLst>
            </p:cNvPr>
            <p:cNvSpPr/>
            <p:nvPr/>
          </p:nvSpPr>
          <p:spPr>
            <a:xfrm>
              <a:off x="2017889" y="3049875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E1C681A-7F72-8D49-AB8F-90FFA2FDD8A1}"/>
                </a:ext>
              </a:extLst>
            </p:cNvPr>
            <p:cNvSpPr/>
            <p:nvPr/>
          </p:nvSpPr>
          <p:spPr>
            <a:xfrm>
              <a:off x="4681719" y="3879997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07A779D-3509-3945-8A2E-7C71F38F4289}"/>
                </a:ext>
              </a:extLst>
            </p:cNvPr>
            <p:cNvSpPr/>
            <p:nvPr/>
          </p:nvSpPr>
          <p:spPr>
            <a:xfrm>
              <a:off x="2017889" y="3869026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2476C-5980-7A42-B2C4-FECAB9D1BB6E}"/>
                </a:ext>
              </a:extLst>
            </p:cNvPr>
            <p:cNvSpPr/>
            <p:nvPr/>
          </p:nvSpPr>
          <p:spPr>
            <a:xfrm>
              <a:off x="3346358" y="3459449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AF5DF42-EC29-9E4B-92A3-91E947529AB3}"/>
                </a:ext>
              </a:extLst>
            </p:cNvPr>
            <p:cNvSpPr/>
            <p:nvPr/>
          </p:nvSpPr>
          <p:spPr>
            <a:xfrm>
              <a:off x="3346358" y="4275553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AD8A846-C582-0940-9310-2A23FD7FD5F0}"/>
                </a:ext>
              </a:extLst>
            </p:cNvPr>
            <p:cNvSpPr/>
            <p:nvPr/>
          </p:nvSpPr>
          <p:spPr>
            <a:xfrm>
              <a:off x="3346358" y="3456403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F7E1E07-BA0B-C84F-9BEF-7405ABEC6ECD}"/>
                </a:ext>
              </a:extLst>
            </p:cNvPr>
            <p:cNvSpPr/>
            <p:nvPr/>
          </p:nvSpPr>
          <p:spPr>
            <a:xfrm>
              <a:off x="3346358" y="2640426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1A6FFCF-8DEE-664C-B2D6-9910775CD9C9}"/>
                </a:ext>
              </a:extLst>
            </p:cNvPr>
            <p:cNvSpPr/>
            <p:nvPr/>
          </p:nvSpPr>
          <p:spPr>
            <a:xfrm>
              <a:off x="4681718" y="3060846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EC5138F-9DF3-744F-9462-05DBF0A70CE0}"/>
                </a:ext>
              </a:extLst>
            </p:cNvPr>
            <p:cNvSpPr/>
            <p:nvPr/>
          </p:nvSpPr>
          <p:spPr>
            <a:xfrm>
              <a:off x="4681718" y="2241695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A463CD-E90B-DF48-BE05-03106AC3F097}"/>
                </a:ext>
              </a:extLst>
            </p:cNvPr>
            <p:cNvSpPr/>
            <p:nvPr/>
          </p:nvSpPr>
          <p:spPr>
            <a:xfrm>
              <a:off x="4681717" y="4699148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E69CCC2D-4F57-574A-9369-D8958E3CC246}"/>
                </a:ext>
              </a:extLst>
            </p:cNvPr>
            <p:cNvCxnSpPr>
              <a:cxnSpLocks/>
              <a:stCxn id="15" idx="6"/>
              <a:endCxn id="22" idx="2"/>
            </p:cNvCxnSpPr>
            <p:nvPr/>
          </p:nvCxnSpPr>
          <p:spPr>
            <a:xfrm>
              <a:off x="2391220" y="4055692"/>
              <a:ext cx="955138" cy="406527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1EED831A-F8FA-5242-BF3B-6C5EC3EE012D}"/>
                </a:ext>
              </a:extLst>
            </p:cNvPr>
            <p:cNvCxnSpPr>
              <a:cxnSpLocks/>
              <a:stCxn id="15" idx="6"/>
              <a:endCxn id="23" idx="2"/>
            </p:cNvCxnSpPr>
            <p:nvPr/>
          </p:nvCxnSpPr>
          <p:spPr>
            <a:xfrm flipV="1">
              <a:off x="2391220" y="3643069"/>
              <a:ext cx="955138" cy="412623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EABA6297-DE29-4E41-90E0-A768D1CD32E1}"/>
                </a:ext>
              </a:extLst>
            </p:cNvPr>
            <p:cNvCxnSpPr>
              <a:cxnSpLocks/>
              <a:stCxn id="13" idx="6"/>
              <a:endCxn id="24" idx="2"/>
            </p:cNvCxnSpPr>
            <p:nvPr/>
          </p:nvCxnSpPr>
          <p:spPr>
            <a:xfrm flipV="1">
              <a:off x="2391220" y="2827092"/>
              <a:ext cx="955138" cy="409449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A9CBAD94-D1ED-8949-A3E6-65BE7A9CCAA4}"/>
                </a:ext>
              </a:extLst>
            </p:cNvPr>
            <p:cNvCxnSpPr>
              <a:cxnSpLocks/>
              <a:stCxn id="13" idx="6"/>
              <a:endCxn id="23" idx="2"/>
            </p:cNvCxnSpPr>
            <p:nvPr/>
          </p:nvCxnSpPr>
          <p:spPr>
            <a:xfrm>
              <a:off x="2391220" y="3236541"/>
              <a:ext cx="955138" cy="406528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435304EE-8388-3041-BFE6-2CBAEE674E9A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3719689" y="4462219"/>
              <a:ext cx="962028" cy="423595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E459C89B-7EC6-EF48-A2CC-138D3866FE79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3719689" y="3643069"/>
              <a:ext cx="962028" cy="1242745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48">
              <a:extLst>
                <a:ext uri="{FF2B5EF4-FFF2-40B4-BE49-F238E27FC236}">
                  <a16:creationId xmlns:a16="http://schemas.microsoft.com/office/drawing/2014/main" id="{CD909381-A58A-6A4A-95AA-57318CFF6313}"/>
                </a:ext>
              </a:extLst>
            </p:cNvPr>
            <p:cNvCxnSpPr>
              <a:cxnSpLocks/>
              <a:stCxn id="22" idx="6"/>
              <a:endCxn id="14" idx="2"/>
            </p:cNvCxnSpPr>
            <p:nvPr/>
          </p:nvCxnSpPr>
          <p:spPr>
            <a:xfrm flipV="1">
              <a:off x="3719689" y="4066663"/>
              <a:ext cx="962030" cy="395556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>
              <a:extLst>
                <a:ext uri="{FF2B5EF4-FFF2-40B4-BE49-F238E27FC236}">
                  <a16:creationId xmlns:a16="http://schemas.microsoft.com/office/drawing/2014/main" id="{763185C9-6271-8B49-AE80-0565FE8B94C0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 flipV="1">
              <a:off x="3719689" y="2428361"/>
              <a:ext cx="962029" cy="2033858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BAAE24FB-2A85-354F-9AC9-E96C8357DAC6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 flipV="1">
              <a:off x="3719689" y="2428361"/>
              <a:ext cx="962029" cy="1214708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>
              <a:extLst>
                <a:ext uri="{FF2B5EF4-FFF2-40B4-BE49-F238E27FC236}">
                  <a16:creationId xmlns:a16="http://schemas.microsoft.com/office/drawing/2014/main" id="{07ECA985-3FA1-9943-8004-47B4027FE814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>
              <a:off x="3719689" y="2827092"/>
              <a:ext cx="962029" cy="420420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08491A71-A3EB-374A-BFB9-C6895099F240}"/>
                </a:ext>
              </a:extLst>
            </p:cNvPr>
            <p:cNvCxnSpPr>
              <a:cxnSpLocks/>
              <a:stCxn id="24" idx="6"/>
              <a:endCxn id="14" idx="2"/>
            </p:cNvCxnSpPr>
            <p:nvPr/>
          </p:nvCxnSpPr>
          <p:spPr>
            <a:xfrm>
              <a:off x="3719689" y="2827092"/>
              <a:ext cx="962030" cy="1239571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5A322ED5-5F46-4A4A-8462-BD61934F2CE5}"/>
                </a:ext>
              </a:extLst>
            </p:cNvPr>
            <p:cNvSpPr txBox="1"/>
            <p:nvPr/>
          </p:nvSpPr>
          <p:spPr>
            <a:xfrm>
              <a:off x="1723723" y="2559622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bundle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B3F4D539-CBB6-5A4C-B731-958D87E585FF}"/>
                </a:ext>
              </a:extLst>
            </p:cNvPr>
            <p:cNvSpPr txBox="1"/>
            <p:nvPr/>
          </p:nvSpPr>
          <p:spPr>
            <a:xfrm>
              <a:off x="3205850" y="216664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user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F099559-3CFE-824F-A3AC-1C869AFF31A5}"/>
                </a:ext>
              </a:extLst>
            </p:cNvPr>
            <p:cNvSpPr txBox="1"/>
            <p:nvPr/>
          </p:nvSpPr>
          <p:spPr>
            <a:xfrm>
              <a:off x="4529346" y="1785520"/>
              <a:ext cx="67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item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0FF6F450-691D-FB4B-A722-66205B1F649E}"/>
                </a:ext>
              </a:extLst>
            </p:cNvPr>
            <p:cNvCxnSpPr>
              <a:cxnSpLocks/>
              <a:stCxn id="15" idx="6"/>
              <a:endCxn id="24" idx="2"/>
            </p:cNvCxnSpPr>
            <p:nvPr/>
          </p:nvCxnSpPr>
          <p:spPr>
            <a:xfrm flipV="1">
              <a:off x="2391220" y="2827092"/>
              <a:ext cx="955138" cy="1228600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0742738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>
            <a:extLst>
              <a:ext uri="{FF2B5EF4-FFF2-40B4-BE49-F238E27FC236}">
                <a16:creationId xmlns:a16="http://schemas.microsoft.com/office/drawing/2014/main" id="{33775C89-84C0-0040-BB0B-746FBC58B8BE}"/>
              </a:ext>
            </a:extLst>
          </p:cNvPr>
          <p:cNvSpPr/>
          <p:nvPr/>
        </p:nvSpPr>
        <p:spPr>
          <a:xfrm>
            <a:off x="1771650" y="596901"/>
            <a:ext cx="8648700" cy="3187699"/>
          </a:xfrm>
          <a:prstGeom prst="roundRect">
            <a:avLst/>
          </a:prstGeom>
          <a:noFill/>
          <a:ln w="19050">
            <a:solidFill>
              <a:srgbClr val="76717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47C11DF0-1C6B-C848-B143-792F15276214}"/>
              </a:ext>
            </a:extLst>
          </p:cNvPr>
          <p:cNvSpPr/>
          <p:nvPr/>
        </p:nvSpPr>
        <p:spPr>
          <a:xfrm>
            <a:off x="3033857" y="2315263"/>
            <a:ext cx="373331" cy="373331"/>
          </a:xfrm>
          <a:prstGeom prst="ellipse">
            <a:avLst/>
          </a:prstGeom>
          <a:solidFill>
            <a:srgbClr val="9EC4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073AF627-D59E-4342-BD3F-637FBE10A1F3}"/>
              </a:ext>
            </a:extLst>
          </p:cNvPr>
          <p:cNvSpPr/>
          <p:nvPr/>
        </p:nvSpPr>
        <p:spPr>
          <a:xfrm>
            <a:off x="4369217" y="2735683"/>
            <a:ext cx="373331" cy="373331"/>
          </a:xfrm>
          <a:prstGeom prst="ellipse">
            <a:avLst/>
          </a:prstGeom>
          <a:solidFill>
            <a:srgbClr val="E7E6E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B2B93C5F-00EC-D845-8E53-8B4016680251}"/>
              </a:ext>
            </a:extLst>
          </p:cNvPr>
          <p:cNvSpPr/>
          <p:nvPr/>
        </p:nvSpPr>
        <p:spPr>
          <a:xfrm>
            <a:off x="4369217" y="1916532"/>
            <a:ext cx="373331" cy="373331"/>
          </a:xfrm>
          <a:prstGeom prst="ellipse">
            <a:avLst/>
          </a:prstGeom>
          <a:solidFill>
            <a:srgbClr val="E7E6E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F51BCFB6-C506-5545-B5F2-0B2ACA9E615D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>
            <a:off x="3407188" y="2501929"/>
            <a:ext cx="962029" cy="420420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74DFFC5B-C2A6-8F48-8148-55B756F0EBE1}"/>
              </a:ext>
            </a:extLst>
          </p:cNvPr>
          <p:cNvCxnSpPr>
            <a:cxnSpLocks/>
            <a:stCxn id="86" idx="6"/>
            <a:endCxn id="88" idx="2"/>
          </p:cNvCxnSpPr>
          <p:nvPr/>
        </p:nvCxnSpPr>
        <p:spPr>
          <a:xfrm flipV="1">
            <a:off x="3407188" y="2103198"/>
            <a:ext cx="962029" cy="398731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曲线连接符 95">
            <a:extLst>
              <a:ext uri="{FF2B5EF4-FFF2-40B4-BE49-F238E27FC236}">
                <a16:creationId xmlns:a16="http://schemas.microsoft.com/office/drawing/2014/main" id="{4B03FDD6-77AD-4747-B57E-4BA30C13A7FB}"/>
              </a:ext>
            </a:extLst>
          </p:cNvPr>
          <p:cNvCxnSpPr>
            <a:cxnSpLocks/>
            <a:stCxn id="86" idx="0"/>
            <a:endCxn id="86" idx="2"/>
          </p:cNvCxnSpPr>
          <p:nvPr/>
        </p:nvCxnSpPr>
        <p:spPr>
          <a:xfrm rot="16200000" flipH="1" flipV="1">
            <a:off x="3033857" y="2315263"/>
            <a:ext cx="186666" cy="186666"/>
          </a:xfrm>
          <a:prstGeom prst="curvedConnector4">
            <a:avLst>
              <a:gd name="adj1" fmla="val -122465"/>
              <a:gd name="adj2" fmla="val 222465"/>
            </a:avLst>
          </a:prstGeom>
          <a:ln w="25400">
            <a:solidFill>
              <a:srgbClr val="76717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>
            <a:extLst>
              <a:ext uri="{FF2B5EF4-FFF2-40B4-BE49-F238E27FC236}">
                <a16:creationId xmlns:a16="http://schemas.microsoft.com/office/drawing/2014/main" id="{9FA1DDA1-2355-134A-A6FF-4F6AEA9AD203}"/>
              </a:ext>
            </a:extLst>
          </p:cNvPr>
          <p:cNvSpPr/>
          <p:nvPr/>
        </p:nvSpPr>
        <p:spPr>
          <a:xfrm>
            <a:off x="6031922" y="2325980"/>
            <a:ext cx="373331" cy="373331"/>
          </a:xfrm>
          <a:prstGeom prst="ellipse">
            <a:avLst/>
          </a:prstGeom>
          <a:solidFill>
            <a:srgbClr val="F794A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9098FB37-83C6-C046-A982-25D4916C68D1}"/>
              </a:ext>
            </a:extLst>
          </p:cNvPr>
          <p:cNvSpPr/>
          <p:nvPr/>
        </p:nvSpPr>
        <p:spPr>
          <a:xfrm>
            <a:off x="8695752" y="3156102"/>
            <a:ext cx="373331" cy="373331"/>
          </a:xfrm>
          <a:prstGeom prst="ellipse">
            <a:avLst/>
          </a:prstGeom>
          <a:solidFill>
            <a:srgbClr val="9EC4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1C8E2810-3511-7E48-853B-E833930EB639}"/>
              </a:ext>
            </a:extLst>
          </p:cNvPr>
          <p:cNvSpPr/>
          <p:nvPr/>
        </p:nvSpPr>
        <p:spPr>
          <a:xfrm>
            <a:off x="7360391" y="2735554"/>
            <a:ext cx="373331" cy="373331"/>
          </a:xfrm>
          <a:prstGeom prst="ellipse">
            <a:avLst/>
          </a:prstGeom>
          <a:solidFill>
            <a:srgbClr val="9EC4E5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56B73DEF-05CC-4C48-8AD5-4FFBD8BD61C4}"/>
              </a:ext>
            </a:extLst>
          </p:cNvPr>
          <p:cNvSpPr/>
          <p:nvPr/>
        </p:nvSpPr>
        <p:spPr>
          <a:xfrm>
            <a:off x="7360391" y="2732508"/>
            <a:ext cx="373331" cy="373331"/>
          </a:xfrm>
          <a:prstGeom prst="ellipse">
            <a:avLst/>
          </a:prstGeom>
          <a:solidFill>
            <a:srgbClr val="E7E6E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E3CFFBC5-0A47-2C45-BD06-8AEA4F5F4865}"/>
              </a:ext>
            </a:extLst>
          </p:cNvPr>
          <p:cNvSpPr/>
          <p:nvPr/>
        </p:nvSpPr>
        <p:spPr>
          <a:xfrm>
            <a:off x="7360391" y="1916531"/>
            <a:ext cx="373331" cy="373331"/>
          </a:xfrm>
          <a:prstGeom prst="ellipse">
            <a:avLst/>
          </a:prstGeom>
          <a:solidFill>
            <a:srgbClr val="E7E6E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8DD9BE87-57EA-1844-9A4A-0ADCF7F6926D}"/>
              </a:ext>
            </a:extLst>
          </p:cNvPr>
          <p:cNvSpPr/>
          <p:nvPr/>
        </p:nvSpPr>
        <p:spPr>
          <a:xfrm>
            <a:off x="8695751" y="2336951"/>
            <a:ext cx="373331" cy="373331"/>
          </a:xfrm>
          <a:prstGeom prst="ellipse">
            <a:avLst/>
          </a:prstGeom>
          <a:solidFill>
            <a:srgbClr val="9EC4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536D8E8D-CCCB-6F4D-92E5-2F92679DFD15}"/>
              </a:ext>
            </a:extLst>
          </p:cNvPr>
          <p:cNvSpPr/>
          <p:nvPr/>
        </p:nvSpPr>
        <p:spPr>
          <a:xfrm>
            <a:off x="8695751" y="1517800"/>
            <a:ext cx="373331" cy="373331"/>
          </a:xfrm>
          <a:prstGeom prst="ellipse">
            <a:avLst/>
          </a:prstGeom>
          <a:solidFill>
            <a:srgbClr val="9EC4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45DF200C-FBB6-C945-8F3A-A4D65B259CB8}"/>
              </a:ext>
            </a:extLst>
          </p:cNvPr>
          <p:cNvCxnSpPr>
            <a:cxnSpLocks/>
            <a:stCxn id="101" idx="6"/>
            <a:endCxn id="105" idx="2"/>
          </p:cNvCxnSpPr>
          <p:nvPr/>
        </p:nvCxnSpPr>
        <p:spPr>
          <a:xfrm flipV="1">
            <a:off x="6405253" y="2103197"/>
            <a:ext cx="955138" cy="409449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F8BCDEFE-C0EF-1C46-A18C-86DCFB660FD6}"/>
              </a:ext>
            </a:extLst>
          </p:cNvPr>
          <p:cNvCxnSpPr>
            <a:cxnSpLocks/>
            <a:stCxn id="101" idx="6"/>
            <a:endCxn id="104" idx="2"/>
          </p:cNvCxnSpPr>
          <p:nvPr/>
        </p:nvCxnSpPr>
        <p:spPr>
          <a:xfrm>
            <a:off x="6405253" y="2512646"/>
            <a:ext cx="955138" cy="406528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2E8A503A-A4D8-FF44-A5B5-A238D200C44C}"/>
              </a:ext>
            </a:extLst>
          </p:cNvPr>
          <p:cNvCxnSpPr>
            <a:cxnSpLocks/>
            <a:stCxn id="104" idx="6"/>
            <a:endCxn id="102" idx="2"/>
          </p:cNvCxnSpPr>
          <p:nvPr/>
        </p:nvCxnSpPr>
        <p:spPr>
          <a:xfrm>
            <a:off x="7733722" y="2919174"/>
            <a:ext cx="962030" cy="423594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E2F60E30-B97A-964D-AEAC-E64BA82A6D60}"/>
              </a:ext>
            </a:extLst>
          </p:cNvPr>
          <p:cNvCxnSpPr>
            <a:cxnSpLocks/>
            <a:stCxn id="104" idx="6"/>
            <a:endCxn id="106" idx="2"/>
          </p:cNvCxnSpPr>
          <p:nvPr/>
        </p:nvCxnSpPr>
        <p:spPr>
          <a:xfrm flipV="1">
            <a:off x="7733722" y="2523617"/>
            <a:ext cx="962029" cy="395557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E7F7146F-E7CD-6F43-A59A-25759A91E9E2}"/>
              </a:ext>
            </a:extLst>
          </p:cNvPr>
          <p:cNvCxnSpPr>
            <a:cxnSpLocks/>
            <a:stCxn id="105" idx="6"/>
            <a:endCxn id="106" idx="2"/>
          </p:cNvCxnSpPr>
          <p:nvPr/>
        </p:nvCxnSpPr>
        <p:spPr>
          <a:xfrm>
            <a:off x="7733722" y="2103197"/>
            <a:ext cx="962029" cy="420420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54CEFF82-6BCD-154C-B772-C6C602832A89}"/>
              </a:ext>
            </a:extLst>
          </p:cNvPr>
          <p:cNvCxnSpPr>
            <a:cxnSpLocks/>
            <a:stCxn id="105" idx="6"/>
            <a:endCxn id="107" idx="2"/>
          </p:cNvCxnSpPr>
          <p:nvPr/>
        </p:nvCxnSpPr>
        <p:spPr>
          <a:xfrm flipV="1">
            <a:off x="7733722" y="1704466"/>
            <a:ext cx="962029" cy="398731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曲线连接符 121">
            <a:extLst>
              <a:ext uri="{FF2B5EF4-FFF2-40B4-BE49-F238E27FC236}">
                <a16:creationId xmlns:a16="http://schemas.microsoft.com/office/drawing/2014/main" id="{850122F1-A502-C34B-99BB-5727EBC69B17}"/>
              </a:ext>
            </a:extLst>
          </p:cNvPr>
          <p:cNvCxnSpPr>
            <a:cxnSpLocks/>
            <a:stCxn id="105" idx="0"/>
            <a:endCxn id="105" idx="2"/>
          </p:cNvCxnSpPr>
          <p:nvPr/>
        </p:nvCxnSpPr>
        <p:spPr>
          <a:xfrm rot="16200000" flipH="1" flipV="1">
            <a:off x="7360391" y="1916531"/>
            <a:ext cx="186666" cy="186666"/>
          </a:xfrm>
          <a:prstGeom prst="curvedConnector4">
            <a:avLst>
              <a:gd name="adj1" fmla="val -122465"/>
              <a:gd name="adj2" fmla="val 222465"/>
            </a:avLst>
          </a:prstGeom>
          <a:ln w="25400">
            <a:solidFill>
              <a:srgbClr val="76717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曲线连接符 132">
            <a:extLst>
              <a:ext uri="{FF2B5EF4-FFF2-40B4-BE49-F238E27FC236}">
                <a16:creationId xmlns:a16="http://schemas.microsoft.com/office/drawing/2014/main" id="{4FF11A56-425C-2F4A-B076-7705D99F6271}"/>
              </a:ext>
            </a:extLst>
          </p:cNvPr>
          <p:cNvCxnSpPr>
            <a:cxnSpLocks/>
            <a:stCxn id="104" idx="4"/>
            <a:endCxn id="104" idx="2"/>
          </p:cNvCxnSpPr>
          <p:nvPr/>
        </p:nvCxnSpPr>
        <p:spPr>
          <a:xfrm rot="5400000" flipH="1">
            <a:off x="7360391" y="2919174"/>
            <a:ext cx="186665" cy="186666"/>
          </a:xfrm>
          <a:prstGeom prst="curvedConnector4">
            <a:avLst>
              <a:gd name="adj1" fmla="val -122465"/>
              <a:gd name="adj2" fmla="val 222465"/>
            </a:avLst>
          </a:prstGeom>
          <a:ln w="25400">
            <a:solidFill>
              <a:srgbClr val="76717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图片 135">
            <a:extLst>
              <a:ext uri="{FF2B5EF4-FFF2-40B4-BE49-F238E27FC236}">
                <a16:creationId xmlns:a16="http://schemas.microsoft.com/office/drawing/2014/main" id="{12E43D3A-EDDE-D74C-9CA2-4FF09128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69057"/>
            <a:ext cx="8648700" cy="2070100"/>
          </a:xfrm>
          <a:prstGeom prst="rect">
            <a:avLst/>
          </a:prstGeom>
        </p:spPr>
      </p:pic>
      <p:sp>
        <p:nvSpPr>
          <p:cNvPr id="137" name="文本框 136">
            <a:extLst>
              <a:ext uri="{FF2B5EF4-FFF2-40B4-BE49-F238E27FC236}">
                <a16:creationId xmlns:a16="http://schemas.microsoft.com/office/drawing/2014/main" id="{528579C2-D8EB-2C45-AE01-FA3A72D017ED}"/>
              </a:ext>
            </a:extLst>
          </p:cNvPr>
          <p:cNvSpPr txBox="1"/>
          <p:nvPr/>
        </p:nvSpPr>
        <p:spPr>
          <a:xfrm>
            <a:off x="4254982" y="807244"/>
            <a:ext cx="3682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2400" dirty="0"/>
              <a:t>Item Level Propagation 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43CBD76-69D5-4C4C-84B0-F069BB18AC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151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>
            <a:extLst>
              <a:ext uri="{FF2B5EF4-FFF2-40B4-BE49-F238E27FC236}">
                <a16:creationId xmlns:a16="http://schemas.microsoft.com/office/drawing/2014/main" id="{33775C89-84C0-0040-BB0B-746FBC58B8BE}"/>
              </a:ext>
            </a:extLst>
          </p:cNvPr>
          <p:cNvSpPr/>
          <p:nvPr/>
        </p:nvSpPr>
        <p:spPr>
          <a:xfrm>
            <a:off x="1771650" y="596901"/>
            <a:ext cx="8648700" cy="3187699"/>
          </a:xfrm>
          <a:prstGeom prst="roundRect">
            <a:avLst/>
          </a:prstGeom>
          <a:noFill/>
          <a:ln w="19050">
            <a:solidFill>
              <a:srgbClr val="76717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47C11DF0-1C6B-C848-B143-792F15276214}"/>
              </a:ext>
            </a:extLst>
          </p:cNvPr>
          <p:cNvSpPr/>
          <p:nvPr/>
        </p:nvSpPr>
        <p:spPr>
          <a:xfrm>
            <a:off x="3008457" y="2315263"/>
            <a:ext cx="373331" cy="373331"/>
          </a:xfrm>
          <a:prstGeom prst="ellipse">
            <a:avLst/>
          </a:prstGeom>
          <a:solidFill>
            <a:srgbClr val="9EC4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B2B93C5F-00EC-D845-8E53-8B4016680251}"/>
              </a:ext>
            </a:extLst>
          </p:cNvPr>
          <p:cNvSpPr/>
          <p:nvPr/>
        </p:nvSpPr>
        <p:spPr>
          <a:xfrm>
            <a:off x="4350244" y="2320649"/>
            <a:ext cx="373331" cy="373331"/>
          </a:xfrm>
          <a:prstGeom prst="ellipse">
            <a:avLst/>
          </a:prstGeom>
          <a:solidFill>
            <a:srgbClr val="F794A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74DFFC5B-C2A6-8F48-8148-55B756F0EBE1}"/>
              </a:ext>
            </a:extLst>
          </p:cNvPr>
          <p:cNvCxnSpPr>
            <a:cxnSpLocks/>
            <a:stCxn id="86" idx="6"/>
            <a:endCxn id="88" idx="2"/>
          </p:cNvCxnSpPr>
          <p:nvPr/>
        </p:nvCxnSpPr>
        <p:spPr>
          <a:xfrm>
            <a:off x="3381788" y="2501929"/>
            <a:ext cx="968456" cy="5386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曲线连接符 95">
            <a:extLst>
              <a:ext uri="{FF2B5EF4-FFF2-40B4-BE49-F238E27FC236}">
                <a16:creationId xmlns:a16="http://schemas.microsoft.com/office/drawing/2014/main" id="{4B03FDD6-77AD-4747-B57E-4BA30C13A7FB}"/>
              </a:ext>
            </a:extLst>
          </p:cNvPr>
          <p:cNvCxnSpPr>
            <a:cxnSpLocks/>
            <a:stCxn id="86" idx="0"/>
            <a:endCxn id="86" idx="2"/>
          </p:cNvCxnSpPr>
          <p:nvPr/>
        </p:nvCxnSpPr>
        <p:spPr>
          <a:xfrm rot="16200000" flipH="1" flipV="1">
            <a:off x="3008457" y="2315263"/>
            <a:ext cx="186666" cy="186666"/>
          </a:xfrm>
          <a:prstGeom prst="curvedConnector4">
            <a:avLst>
              <a:gd name="adj1" fmla="val -122465"/>
              <a:gd name="adj2" fmla="val 222465"/>
            </a:avLst>
          </a:prstGeom>
          <a:ln w="25400">
            <a:solidFill>
              <a:srgbClr val="76717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椭圆 101">
            <a:extLst>
              <a:ext uri="{FF2B5EF4-FFF2-40B4-BE49-F238E27FC236}">
                <a16:creationId xmlns:a16="http://schemas.microsoft.com/office/drawing/2014/main" id="{9098FB37-83C6-C046-A982-25D4916C68D1}"/>
              </a:ext>
            </a:extLst>
          </p:cNvPr>
          <p:cNvSpPr/>
          <p:nvPr/>
        </p:nvSpPr>
        <p:spPr>
          <a:xfrm>
            <a:off x="7362252" y="3156102"/>
            <a:ext cx="373331" cy="373331"/>
          </a:xfrm>
          <a:prstGeom prst="ellipse">
            <a:avLst/>
          </a:prstGeom>
          <a:solidFill>
            <a:srgbClr val="9EC4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56B73DEF-05CC-4C48-8AD5-4FFBD8BD61C4}"/>
              </a:ext>
            </a:extLst>
          </p:cNvPr>
          <p:cNvSpPr/>
          <p:nvPr/>
        </p:nvSpPr>
        <p:spPr>
          <a:xfrm>
            <a:off x="5987100" y="2336951"/>
            <a:ext cx="373331" cy="373331"/>
          </a:xfrm>
          <a:prstGeom prst="ellipse">
            <a:avLst/>
          </a:prstGeom>
          <a:solidFill>
            <a:srgbClr val="F794A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8DD9BE87-57EA-1844-9A4A-0ADCF7F6926D}"/>
              </a:ext>
            </a:extLst>
          </p:cNvPr>
          <p:cNvSpPr/>
          <p:nvPr/>
        </p:nvSpPr>
        <p:spPr>
          <a:xfrm>
            <a:off x="7362251" y="2336951"/>
            <a:ext cx="373331" cy="373331"/>
          </a:xfrm>
          <a:prstGeom prst="ellipse">
            <a:avLst/>
          </a:prstGeom>
          <a:solidFill>
            <a:srgbClr val="9EC4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536D8E8D-CCCB-6F4D-92E5-2F92679DFD15}"/>
              </a:ext>
            </a:extLst>
          </p:cNvPr>
          <p:cNvSpPr/>
          <p:nvPr/>
        </p:nvSpPr>
        <p:spPr>
          <a:xfrm>
            <a:off x="7362251" y="1517800"/>
            <a:ext cx="373331" cy="373331"/>
          </a:xfrm>
          <a:prstGeom prst="ellipse">
            <a:avLst/>
          </a:prstGeom>
          <a:solidFill>
            <a:srgbClr val="E7E6E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2E8A503A-A4D8-FF44-A5B5-A238D200C44C}"/>
              </a:ext>
            </a:extLst>
          </p:cNvPr>
          <p:cNvCxnSpPr>
            <a:cxnSpLocks/>
            <a:stCxn id="104" idx="6"/>
            <a:endCxn id="102" idx="2"/>
          </p:cNvCxnSpPr>
          <p:nvPr/>
        </p:nvCxnSpPr>
        <p:spPr>
          <a:xfrm>
            <a:off x="6360431" y="2523617"/>
            <a:ext cx="1001821" cy="819151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E2F60E30-B97A-964D-AEAC-E64BA82A6D60}"/>
              </a:ext>
            </a:extLst>
          </p:cNvPr>
          <p:cNvCxnSpPr>
            <a:cxnSpLocks/>
            <a:stCxn id="104" idx="6"/>
            <a:endCxn id="106" idx="2"/>
          </p:cNvCxnSpPr>
          <p:nvPr/>
        </p:nvCxnSpPr>
        <p:spPr>
          <a:xfrm>
            <a:off x="6360431" y="2523617"/>
            <a:ext cx="1001820" cy="0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曲线连接符 132">
            <a:extLst>
              <a:ext uri="{FF2B5EF4-FFF2-40B4-BE49-F238E27FC236}">
                <a16:creationId xmlns:a16="http://schemas.microsoft.com/office/drawing/2014/main" id="{4FF11A56-425C-2F4A-B076-7705D99F6271}"/>
              </a:ext>
            </a:extLst>
          </p:cNvPr>
          <p:cNvCxnSpPr>
            <a:cxnSpLocks/>
            <a:stCxn id="104" idx="0"/>
            <a:endCxn id="104" idx="2"/>
          </p:cNvCxnSpPr>
          <p:nvPr/>
        </p:nvCxnSpPr>
        <p:spPr>
          <a:xfrm rot="16200000" flipH="1" flipV="1">
            <a:off x="5987100" y="2336951"/>
            <a:ext cx="186666" cy="186666"/>
          </a:xfrm>
          <a:prstGeom prst="curvedConnector4">
            <a:avLst>
              <a:gd name="adj1" fmla="val -122465"/>
              <a:gd name="adj2" fmla="val 222465"/>
            </a:avLst>
          </a:prstGeom>
          <a:ln w="25400">
            <a:solidFill>
              <a:srgbClr val="76717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28579C2-D8EB-2C45-AE01-FA3A72D017ED}"/>
              </a:ext>
            </a:extLst>
          </p:cNvPr>
          <p:cNvSpPr txBox="1"/>
          <p:nvPr/>
        </p:nvSpPr>
        <p:spPr>
          <a:xfrm>
            <a:off x="4075765" y="807244"/>
            <a:ext cx="4040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2400" dirty="0"/>
              <a:t>Bundle Level Propagation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E0DE36-00E1-5B46-9238-AB0689BA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33993"/>
            <a:ext cx="8648700" cy="2049038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0200568B-01C8-1741-AE71-3E453CD4B16B}"/>
              </a:ext>
            </a:extLst>
          </p:cNvPr>
          <p:cNvSpPr/>
          <p:nvPr/>
        </p:nvSpPr>
        <p:spPr>
          <a:xfrm>
            <a:off x="8684911" y="1517799"/>
            <a:ext cx="373331" cy="373331"/>
          </a:xfrm>
          <a:prstGeom prst="ellipse">
            <a:avLst/>
          </a:prstGeom>
          <a:solidFill>
            <a:srgbClr val="F794A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20EAF1D9-88EA-6A48-B9C3-8FD75F584B4B}"/>
              </a:ext>
            </a:extLst>
          </p:cNvPr>
          <p:cNvCxnSpPr>
            <a:cxnSpLocks/>
            <a:stCxn id="107" idx="6"/>
            <a:endCxn id="32" idx="2"/>
          </p:cNvCxnSpPr>
          <p:nvPr/>
        </p:nvCxnSpPr>
        <p:spPr>
          <a:xfrm flipV="1">
            <a:off x="7735582" y="1704465"/>
            <a:ext cx="949329" cy="1"/>
          </a:xfrm>
          <a:prstGeom prst="line">
            <a:avLst/>
          </a:prstGeom>
          <a:ln w="25400">
            <a:solidFill>
              <a:srgbClr val="767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22C24FE0-989F-DF4B-9F47-F1EE6298DF35}"/>
              </a:ext>
            </a:extLst>
          </p:cNvPr>
          <p:cNvCxnSpPr>
            <a:cxnSpLocks/>
            <a:stCxn id="104" idx="6"/>
            <a:endCxn id="107" idx="2"/>
          </p:cNvCxnSpPr>
          <p:nvPr/>
        </p:nvCxnSpPr>
        <p:spPr>
          <a:xfrm flipV="1">
            <a:off x="6360431" y="1704466"/>
            <a:ext cx="1001820" cy="819151"/>
          </a:xfrm>
          <a:prstGeom prst="line">
            <a:avLst/>
          </a:prstGeom>
          <a:ln w="25400">
            <a:solidFill>
              <a:srgbClr val="767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0DD8B81-07A0-FA4F-A097-17633D6B0BC0}"/>
              </a:ext>
            </a:extLst>
          </p:cNvPr>
          <p:cNvCxnSpPr>
            <a:cxnSpLocks/>
            <a:stCxn id="104" idx="6"/>
            <a:endCxn id="32" idx="2"/>
          </p:cNvCxnSpPr>
          <p:nvPr/>
        </p:nvCxnSpPr>
        <p:spPr>
          <a:xfrm flipV="1">
            <a:off x="6360431" y="1704465"/>
            <a:ext cx="2324480" cy="819152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18AA542A-83E8-3642-832E-41C296CF6C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325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C8C36F-66D1-854D-9050-5050CA9E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803400"/>
            <a:ext cx="6680200" cy="1168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547450-AA09-D74F-9DBF-421AE395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441702"/>
            <a:ext cx="3810000" cy="457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D20DF0-5A5F-3943-BC17-09D2ED81F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4800602"/>
            <a:ext cx="68580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31B4EA-BC2A-8548-A4B5-5356F62CBF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8850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6929" y="1839486"/>
            <a:ext cx="9218141" cy="2775156"/>
          </a:xfrm>
          <a:prstGeom prst="rect">
            <a:avLst/>
          </a:prstGeom>
          <a:noFill/>
          <a:ln w="63500">
            <a:solidFill>
              <a:srgbClr val="F2B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69526" y="2135683"/>
            <a:ext cx="221227" cy="2182761"/>
          </a:xfrm>
          <a:prstGeom prst="rect">
            <a:avLst/>
          </a:prstGeom>
          <a:solidFill>
            <a:srgbClr val="F2B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6929" y="1983357"/>
            <a:ext cx="9218141" cy="24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F1B8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Gated and attentive neural collaborative filtering for user generated list recommendation 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90834DF-4D47-274E-B4E8-EDF281D01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76" y="1055907"/>
            <a:ext cx="1564105" cy="156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0973"/>
      </p:ext>
    </p:extLst>
  </p:cSld>
  <p:clrMapOvr>
    <a:masterClrMapping/>
  </p:clrMapOvr>
  <p:transition advClick="0"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E92A6F-7A9A-3D4D-BF69-AC26409A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301750"/>
            <a:ext cx="6261100" cy="4254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7B4685-2A9B-674E-BFEC-4324C1278C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660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358C3F6-BD3A-924D-BB76-33DD104044D1}"/>
              </a:ext>
            </a:extLst>
          </p:cNvPr>
          <p:cNvGrpSpPr/>
          <p:nvPr/>
        </p:nvGrpSpPr>
        <p:grpSpPr>
          <a:xfrm>
            <a:off x="5892799" y="12700"/>
            <a:ext cx="6299201" cy="1790700"/>
            <a:chOff x="5892799" y="12700"/>
            <a:chExt cx="6299201" cy="17907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00A0DE9-7CEF-114E-AD3B-FAD7F1ACA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2800" y="12700"/>
              <a:ext cx="6299200" cy="17907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D3F084-79DB-764C-BD19-9477A88FE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92799" y="368300"/>
              <a:ext cx="1460501" cy="143510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25D3961-D37A-1D4D-9F81-0A6E76F37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53300" y="863600"/>
              <a:ext cx="3289299" cy="9398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027D17-8C8B-784C-A676-8898C96F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42599" y="368300"/>
              <a:ext cx="1549401" cy="1435100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E484278-303E-A540-9945-222485032EC0}"/>
              </a:ext>
            </a:extLst>
          </p:cNvPr>
          <p:cNvGrpSpPr/>
          <p:nvPr/>
        </p:nvGrpSpPr>
        <p:grpSpPr>
          <a:xfrm>
            <a:off x="517894" y="1060450"/>
            <a:ext cx="8133612" cy="5514002"/>
            <a:chOff x="517894" y="1060450"/>
            <a:chExt cx="8133612" cy="551400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B2862D2-2C9C-8645-8095-B2C646A3D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894" y="1060450"/>
              <a:ext cx="8133612" cy="551400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6A95529-C0C4-0C40-97C4-F05B64A08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31200" y="1333499"/>
              <a:ext cx="320306" cy="3721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27359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74AB5BE-67C4-894A-9A98-5E2D85039B9B}"/>
              </a:ext>
            </a:extLst>
          </p:cNvPr>
          <p:cNvGrpSpPr/>
          <p:nvPr/>
        </p:nvGrpSpPr>
        <p:grpSpPr>
          <a:xfrm>
            <a:off x="0" y="3429000"/>
            <a:ext cx="11290300" cy="3098800"/>
            <a:chOff x="450850" y="3759200"/>
            <a:chExt cx="11290300" cy="30988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CF8E495-CD1D-3A4A-88ED-2DC87597C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50" y="3759200"/>
              <a:ext cx="11290300" cy="30988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6EA7963-2FE1-9F47-AEE4-17C615FC8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066" y="3759200"/>
              <a:ext cx="4440234" cy="93258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6CDA4BB-91DC-1C4A-B429-D9D04F254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2050" y="4800600"/>
              <a:ext cx="1873250" cy="6223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0CEA5C3-6E28-7E49-81FC-72FBD8B9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44100" y="5892800"/>
              <a:ext cx="1371600" cy="70845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5044D0F-05D1-9E44-926E-1F063F05F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2600" y="4762500"/>
              <a:ext cx="876300" cy="107632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02B579B-38D1-1D4A-ABC6-4A98FF9DA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375" y="4745757"/>
              <a:ext cx="212725" cy="283443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9799594-6198-894F-8FD5-142F16668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0125" y="4876800"/>
              <a:ext cx="85725" cy="1524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23F15DE-9886-024F-AD48-235347524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1713" y="4745556"/>
              <a:ext cx="84137" cy="8044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1656B5A-63DE-2840-9818-810F1D6F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8850" y="4867276"/>
              <a:ext cx="84137" cy="86978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EC3AFC1-6143-A84A-9798-AFAB56F83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9388" y="4851400"/>
              <a:ext cx="47793" cy="14634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1CBE93B-0FDC-534B-AD24-F97ED0AF3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9401" y="4940446"/>
              <a:ext cx="92074" cy="89194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5DEE0B-BFD0-8342-9724-2E1753D014C1}"/>
              </a:ext>
            </a:extLst>
          </p:cNvPr>
          <p:cNvGrpSpPr/>
          <p:nvPr/>
        </p:nvGrpSpPr>
        <p:grpSpPr>
          <a:xfrm>
            <a:off x="6247217" y="-1"/>
            <a:ext cx="5944783" cy="4030133"/>
            <a:chOff x="517894" y="1060450"/>
            <a:chExt cx="8133612" cy="551400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A3C2404-0159-F845-97FF-54A6CF19E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894" y="1060450"/>
              <a:ext cx="8133612" cy="551400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352066A-AE8F-2246-831D-8E90025B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1200" y="1333499"/>
              <a:ext cx="320306" cy="3721101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1DAB83D-CB1D-6641-BF74-3700F5393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037" y="786423"/>
            <a:ext cx="4419541" cy="12750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4FF918C-8698-6D49-95D9-12A171414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037" y="2287180"/>
            <a:ext cx="2425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3478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585D42D-3440-2749-BEAA-7A6C964BC4CD}"/>
              </a:ext>
            </a:extLst>
          </p:cNvPr>
          <p:cNvGrpSpPr/>
          <p:nvPr/>
        </p:nvGrpSpPr>
        <p:grpSpPr>
          <a:xfrm>
            <a:off x="6247217" y="-1"/>
            <a:ext cx="5944783" cy="4030133"/>
            <a:chOff x="517894" y="1060450"/>
            <a:chExt cx="8133612" cy="551400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764F178-1331-8C43-9EF0-6399FB4AB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894" y="1060450"/>
              <a:ext cx="8133612" cy="551400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41D4266-1E81-1B47-9F46-9A1C79CC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1200" y="1333499"/>
              <a:ext cx="320306" cy="3721101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AB471D5-3365-EE42-B68E-28789B34054A}"/>
              </a:ext>
            </a:extLst>
          </p:cNvPr>
          <p:cNvGrpSpPr/>
          <p:nvPr/>
        </p:nvGrpSpPr>
        <p:grpSpPr>
          <a:xfrm>
            <a:off x="1234818" y="1159741"/>
            <a:ext cx="3335998" cy="5365750"/>
            <a:chOff x="619677" y="1492250"/>
            <a:chExt cx="3335998" cy="536575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372D957-1FC0-084F-B101-D29806633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31"/>
            <a:stretch/>
          </p:blipFill>
          <p:spPr>
            <a:xfrm>
              <a:off x="631449" y="1492250"/>
              <a:ext cx="3324226" cy="536575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AD416C3-F694-E942-9CFC-62743F618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0007" y="4633586"/>
              <a:ext cx="733031" cy="30870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1DEC95B-4A80-BE4F-A36F-674B680B1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1633" y="4598450"/>
              <a:ext cx="733031" cy="34384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D9AE4D0-C25D-9246-8AE6-C06E1BFBB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677" y="4592781"/>
              <a:ext cx="876614" cy="34195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36123A2-61DD-B243-AE16-3B589D7E8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7600" y="6155553"/>
              <a:ext cx="298075" cy="308708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19B28D20-DEA8-264F-9FD2-4511E36424D7}"/>
              </a:ext>
            </a:extLst>
          </p:cNvPr>
          <p:cNvSpPr txBox="1"/>
          <p:nvPr/>
        </p:nvSpPr>
        <p:spPr>
          <a:xfrm>
            <a:off x="6096000" y="5109769"/>
            <a:ext cx="519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《Attention is all you need》 </a:t>
            </a:r>
          </a:p>
        </p:txBody>
      </p:sp>
    </p:spTree>
    <p:extLst>
      <p:ext uri="{BB962C8B-B14F-4D97-AF65-F5344CB8AC3E}">
        <p14:creationId xmlns:p14="http://schemas.microsoft.com/office/powerpoint/2010/main" val="399171227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2B2236-A4B7-9441-A700-6F0C1EF77E37}"/>
              </a:ext>
            </a:extLst>
          </p:cNvPr>
          <p:cNvGrpSpPr/>
          <p:nvPr/>
        </p:nvGrpSpPr>
        <p:grpSpPr>
          <a:xfrm>
            <a:off x="868730" y="1199720"/>
            <a:ext cx="10415220" cy="5658280"/>
            <a:chOff x="868730" y="1199720"/>
            <a:chExt cx="10415220" cy="565828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B8036E4-375C-B64A-9D75-82BB25928DE8}"/>
                </a:ext>
              </a:extLst>
            </p:cNvPr>
            <p:cNvGrpSpPr/>
            <p:nvPr/>
          </p:nvGrpSpPr>
          <p:grpSpPr>
            <a:xfrm>
              <a:off x="908050" y="1199720"/>
              <a:ext cx="10375900" cy="5658280"/>
              <a:chOff x="908050" y="1199720"/>
              <a:chExt cx="10375900" cy="565828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EAB25C7-76C9-2642-9C21-FCF728DAA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8050" y="1295400"/>
                <a:ext cx="10375900" cy="5562600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BD5B79F-980C-9845-9FF5-C6BCC76AF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7250" y="3289300"/>
                <a:ext cx="317500" cy="27940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6FBEE1F-E3EA-9F49-9154-29D64AF89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5535" y="3856383"/>
                <a:ext cx="2485592" cy="1013791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CC5AF32F-AA0B-2F48-9F89-514F52FF6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3659" y="4906736"/>
                <a:ext cx="2293711" cy="318407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1A4E0014-32F7-204A-8649-581D1BD93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6400" y="4918076"/>
                <a:ext cx="987425" cy="295274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B5F21F72-8EE3-1C4D-86EF-5B59731E8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2856" y="4919436"/>
                <a:ext cx="640894" cy="295274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E29CED37-8DC4-3F41-A376-48BF22DD6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2781" y="4918076"/>
                <a:ext cx="640894" cy="295274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F742C5EF-ADD9-674F-9588-14C1E4BEC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6656" y="2638060"/>
                <a:ext cx="185057" cy="1175657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44EAC401-85D9-1C45-B373-C2F541F02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5802" y="1510195"/>
                <a:ext cx="185057" cy="1083260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DE8A4568-8BF4-D145-9BAD-E3948EAD8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5801" y="1199720"/>
                <a:ext cx="185057" cy="268134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7463E63-336A-9F46-A574-2FE37FC9C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04948" y="5958590"/>
                <a:ext cx="1266668" cy="610318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D2EBC99E-1D4A-744C-AACA-FAC9CDEA8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2299" y="4920521"/>
                <a:ext cx="1266668" cy="996845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EFBBAED5-7D7A-2D4E-80D6-C42648362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34870" y="1199720"/>
                <a:ext cx="58529" cy="4113044"/>
              </a:xfrm>
              <a:prstGeom prst="rect">
                <a:avLst/>
              </a:prstGeom>
            </p:spPr>
          </p:pic>
        </p:grp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C66CA82-AF2C-3F46-A20C-4E2F6520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731" y="2749194"/>
              <a:ext cx="5771558" cy="2234729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BF4D76B-6915-6C4A-9364-B87CB323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730" y="4945308"/>
              <a:ext cx="3504487" cy="1150692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4C5F5A7-4305-264E-AC66-15F9A54B4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813" y="3311087"/>
            <a:ext cx="4006209" cy="116122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E405392-E2EF-214E-9BBD-801664F14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695" y="4591840"/>
            <a:ext cx="2032477" cy="93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38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67" name="矩形 66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CD37DE00-792E-2447-8173-A45B73FE2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EAFDC9-FB19-DF4C-9E22-C9296E48F9A7}"/>
              </a:ext>
            </a:extLst>
          </p:cNvPr>
          <p:cNvSpPr txBox="1"/>
          <p:nvPr/>
        </p:nvSpPr>
        <p:spPr>
          <a:xfrm>
            <a:off x="1211784" y="22141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常见的推荐系统</a:t>
            </a:r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——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面向单个商品</a:t>
            </a:r>
            <a:endParaRPr lang="en-US" altLang="zh-CN" sz="32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81C878B-5F96-AA4D-B99E-125B4C6D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31" y="2934860"/>
            <a:ext cx="9474657" cy="34367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4567CD-096D-DB42-9425-6CB21A9DF4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821"/>
          <a:stretch/>
        </p:blipFill>
        <p:spPr>
          <a:xfrm>
            <a:off x="7903060" y="1747842"/>
            <a:ext cx="3510177" cy="29053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B6A252-FA34-3148-A439-486C7A4A4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673" y="952929"/>
            <a:ext cx="4105327" cy="36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69710"/>
      </p:ext>
    </p:extLst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5B0BEF-21A2-B242-8408-CBF81EA9BD83}"/>
              </a:ext>
            </a:extLst>
          </p:cNvPr>
          <p:cNvGrpSpPr/>
          <p:nvPr/>
        </p:nvGrpSpPr>
        <p:grpSpPr>
          <a:xfrm>
            <a:off x="2862260" y="793490"/>
            <a:ext cx="8865045" cy="6009861"/>
            <a:chOff x="2862260" y="793490"/>
            <a:chExt cx="8865045" cy="600986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7CD8BC8-7614-0144-B9EE-96AEA7E9D3A6}"/>
                </a:ext>
              </a:extLst>
            </p:cNvPr>
            <p:cNvGrpSpPr/>
            <p:nvPr/>
          </p:nvGrpSpPr>
          <p:grpSpPr>
            <a:xfrm>
              <a:off x="2862260" y="793490"/>
              <a:ext cx="8865045" cy="6009861"/>
              <a:chOff x="517894" y="1060450"/>
              <a:chExt cx="8133612" cy="5514002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47EBFB21-A42A-2A4A-9173-2A58216DF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7894" y="1060450"/>
                <a:ext cx="8133612" cy="551400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6F971E25-1ACB-5046-8F34-D25A990C9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200" y="1333499"/>
                <a:ext cx="320306" cy="3721101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7C57812-68C1-AC44-A11F-EEF991362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2260" y="2208865"/>
              <a:ext cx="3815250" cy="214784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02A3ACC-CB1C-0248-81FD-9E6DCEED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2260" y="2828549"/>
              <a:ext cx="2769045" cy="2147847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EA7DFEB3-A286-C842-815F-40EA37231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41" y="2792112"/>
            <a:ext cx="5028264" cy="124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5926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2FD7F2-4C04-154F-9D95-232135ED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" y="1152659"/>
            <a:ext cx="6954055" cy="5704579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8B60E83-DFD0-9A44-822C-1CCDE15D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335154"/>
              </p:ext>
            </p:extLst>
          </p:nvPr>
        </p:nvGraphicFramePr>
        <p:xfrm>
          <a:off x="7814051" y="5530183"/>
          <a:ext cx="360000" cy="1098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776742216"/>
                    </a:ext>
                  </a:extLst>
                </a:gridCol>
              </a:tblGrid>
              <a:tr h="366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612001"/>
                  </a:ext>
                </a:extLst>
              </a:tr>
              <a:tr h="366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948121"/>
                  </a:ext>
                </a:extLst>
              </a:tr>
              <a:tr h="366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08151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A6F8D2D-4F27-0749-8142-74A263350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1753"/>
              </p:ext>
            </p:extLst>
          </p:nvPr>
        </p:nvGraphicFramePr>
        <p:xfrm>
          <a:off x="8332838" y="5534543"/>
          <a:ext cx="1080000" cy="3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91923565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8950463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5602090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345708"/>
                  </a:ext>
                </a:extLst>
              </a:tr>
            </a:tbl>
          </a:graphicData>
        </a:graphic>
      </p:graphicFrame>
      <p:sp>
        <p:nvSpPr>
          <p:cNvPr id="7" name="右箭头 6">
            <a:extLst>
              <a:ext uri="{FF2B5EF4-FFF2-40B4-BE49-F238E27FC236}">
                <a16:creationId xmlns:a16="http://schemas.microsoft.com/office/drawing/2014/main" id="{783F8BE8-3E66-3845-9E79-47AC2D310A12}"/>
              </a:ext>
            </a:extLst>
          </p:cNvPr>
          <p:cNvSpPr/>
          <p:nvPr/>
        </p:nvSpPr>
        <p:spPr>
          <a:xfrm>
            <a:off x="9604420" y="5703084"/>
            <a:ext cx="566671" cy="7264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821F9E5-75E8-D24A-A8F6-1F53A990C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069621"/>
              </p:ext>
            </p:extLst>
          </p:nvPr>
        </p:nvGraphicFramePr>
        <p:xfrm>
          <a:off x="10362673" y="5530183"/>
          <a:ext cx="1080000" cy="109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0816605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2344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6949946"/>
                    </a:ext>
                  </a:extLst>
                </a:gridCol>
              </a:tblGrid>
              <a:tr h="366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590946"/>
                  </a:ext>
                </a:extLst>
              </a:tr>
              <a:tr h="366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49265"/>
                  </a:ext>
                </a:extLst>
              </a:tr>
              <a:tr h="366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27575"/>
                  </a:ext>
                </a:extLst>
              </a:tr>
            </a:tbl>
          </a:graphicData>
        </a:graphic>
      </p:graphicFrame>
      <p:sp>
        <p:nvSpPr>
          <p:cNvPr id="22" name="圆角矩形 21">
            <a:extLst>
              <a:ext uri="{FF2B5EF4-FFF2-40B4-BE49-F238E27FC236}">
                <a16:creationId xmlns:a16="http://schemas.microsoft.com/office/drawing/2014/main" id="{040C1FE9-6E24-A44B-B860-16D4B2915C3F}"/>
              </a:ext>
            </a:extLst>
          </p:cNvPr>
          <p:cNvSpPr/>
          <p:nvPr/>
        </p:nvSpPr>
        <p:spPr>
          <a:xfrm>
            <a:off x="7624293" y="5371564"/>
            <a:ext cx="3995862" cy="1415604"/>
          </a:xfrm>
          <a:prstGeom prst="roundRect">
            <a:avLst/>
          </a:prstGeom>
          <a:noFill/>
          <a:ln w="19050">
            <a:solidFill>
              <a:srgbClr val="76717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E5835484-C0CF-A64B-B0F3-E8813EBD675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844887" y="5164428"/>
            <a:ext cx="779406" cy="914938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2CF41707-F006-0244-9AE8-0756EB0E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293" y="2534977"/>
            <a:ext cx="4419600" cy="1143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0ED28E3-F158-5148-A7C5-D2F9C581E179}"/>
              </a:ext>
            </a:extLst>
          </p:cNvPr>
          <p:cNvGrpSpPr/>
          <p:nvPr/>
        </p:nvGrpSpPr>
        <p:grpSpPr>
          <a:xfrm>
            <a:off x="5888570" y="0"/>
            <a:ext cx="6303430" cy="2305318"/>
            <a:chOff x="5888570" y="0"/>
            <a:chExt cx="6303430" cy="2305318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041104F-370A-1C4D-A787-5A6797C9F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8570" y="0"/>
              <a:ext cx="6303430" cy="230531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A432029-493E-D340-B838-FD6C8D30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92799" y="368300"/>
              <a:ext cx="1460501" cy="193701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B747ED1-BBB6-0E4E-AB9C-004CF3E0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53300" y="1429554"/>
              <a:ext cx="3289299" cy="86914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34B34B0-EFC4-E947-9FB4-6214CBCDB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42599" y="368300"/>
              <a:ext cx="1549401" cy="1937018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5CA1841-3143-C345-B986-11DFB1E16721}"/>
              </a:ext>
            </a:extLst>
          </p:cNvPr>
          <p:cNvGrpSpPr/>
          <p:nvPr/>
        </p:nvGrpSpPr>
        <p:grpSpPr>
          <a:xfrm>
            <a:off x="8135255" y="3758372"/>
            <a:ext cx="2821715" cy="1572148"/>
            <a:chOff x="8135255" y="3549405"/>
            <a:chExt cx="2821715" cy="1572148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7FB4242-5021-D54C-8430-0F53D835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41843" y="3549405"/>
              <a:ext cx="2032000" cy="4445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D00CAC4-8F86-AD4A-BC6F-71B3AB354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6791" y="4677053"/>
              <a:ext cx="2032000" cy="4445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E311637-5636-424F-8B43-243A0942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29670" y="3916821"/>
              <a:ext cx="2349500" cy="4699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4AFFB37-2CA0-CC45-8838-169746BD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9670" y="4328679"/>
              <a:ext cx="2527300" cy="406400"/>
            </a:xfrm>
            <a:prstGeom prst="rect">
              <a:avLst/>
            </a:prstGeom>
          </p:spPr>
        </p:pic>
        <p:sp>
          <p:nvSpPr>
            <p:cNvPr id="31" name="右箭头 30">
              <a:extLst>
                <a:ext uri="{FF2B5EF4-FFF2-40B4-BE49-F238E27FC236}">
                  <a16:creationId xmlns:a16="http://schemas.microsoft.com/office/drawing/2014/main" id="{EF33B83A-1391-DC45-AB0C-B88000F7234D}"/>
                </a:ext>
              </a:extLst>
            </p:cNvPr>
            <p:cNvSpPr/>
            <p:nvPr/>
          </p:nvSpPr>
          <p:spPr>
            <a:xfrm rot="16200000">
              <a:off x="7677164" y="4202035"/>
              <a:ext cx="1136500" cy="220318"/>
            </a:xfrm>
            <a:prstGeom prst="rightArrow">
              <a:avLst>
                <a:gd name="adj1" fmla="val 30392"/>
                <a:gd name="adj2" fmla="val 957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436B9208-990A-1345-9014-570143A31527}"/>
              </a:ext>
            </a:extLst>
          </p:cNvPr>
          <p:cNvCxnSpPr>
            <a:cxnSpLocks/>
          </p:cNvCxnSpPr>
          <p:nvPr/>
        </p:nvCxnSpPr>
        <p:spPr>
          <a:xfrm>
            <a:off x="5706297" y="3193908"/>
            <a:ext cx="2418046" cy="1396512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72E1E0DC-CEA1-BB42-9AEA-90B888C595E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824118" y="1507256"/>
            <a:ext cx="1800175" cy="1599221"/>
          </a:xfrm>
          <a:prstGeom prst="line">
            <a:avLst/>
          </a:prstGeom>
          <a:ln w="25400">
            <a:solidFill>
              <a:srgbClr val="76717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EDE26F84-92EE-AF4B-A890-453075774F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9473" y="122840"/>
            <a:ext cx="4893792" cy="147737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262B3CC-5D90-F841-AF8B-C5C60E11FC35}"/>
              </a:ext>
            </a:extLst>
          </p:cNvPr>
          <p:cNvSpPr txBox="1"/>
          <p:nvPr/>
        </p:nvSpPr>
        <p:spPr>
          <a:xfrm>
            <a:off x="5605111" y="351500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1178126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11029246" y="0"/>
            <a:ext cx="1162754" cy="6858000"/>
          </a:xfrm>
          <a:prstGeom prst="rect">
            <a:avLst/>
          </a:prstGeom>
          <a:solidFill>
            <a:srgbClr val="5AB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 flipH="1">
            <a:off x="9866056" y="0"/>
            <a:ext cx="1162754" cy="6858000"/>
          </a:xfrm>
          <a:custGeom>
            <a:avLst/>
            <a:gdLst>
              <a:gd name="connsiteX0" fmla="*/ 0 w 1162754"/>
              <a:gd name="connsiteY0" fmla="*/ 0 h 6858000"/>
              <a:gd name="connsiteX1" fmla="*/ 1162754 w 1162754"/>
              <a:gd name="connsiteY1" fmla="*/ 0 h 6858000"/>
              <a:gd name="connsiteX2" fmla="*/ 1162754 w 1162754"/>
              <a:gd name="connsiteY2" fmla="*/ 2553053 h 6858000"/>
              <a:gd name="connsiteX3" fmla="*/ 1108498 w 1162754"/>
              <a:gd name="connsiteY3" fmla="*/ 2625608 h 6858000"/>
              <a:gd name="connsiteX4" fmla="*/ 863096 w 1162754"/>
              <a:gd name="connsiteY4" fmla="*/ 3429000 h 6858000"/>
              <a:gd name="connsiteX5" fmla="*/ 1108498 w 1162754"/>
              <a:gd name="connsiteY5" fmla="*/ 4232393 h 6858000"/>
              <a:gd name="connsiteX6" fmla="*/ 1162754 w 1162754"/>
              <a:gd name="connsiteY6" fmla="*/ 4304948 h 6858000"/>
              <a:gd name="connsiteX7" fmla="*/ 1162754 w 1162754"/>
              <a:gd name="connsiteY7" fmla="*/ 6858000 h 6858000"/>
              <a:gd name="connsiteX8" fmla="*/ 0 w 116275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2754" h="6858000">
                <a:moveTo>
                  <a:pt x="0" y="0"/>
                </a:moveTo>
                <a:lnTo>
                  <a:pt x="1162754" y="0"/>
                </a:lnTo>
                <a:lnTo>
                  <a:pt x="1162754" y="2553053"/>
                </a:lnTo>
                <a:lnTo>
                  <a:pt x="1108498" y="2625608"/>
                </a:lnTo>
                <a:cubicBezTo>
                  <a:pt x="953564" y="2854941"/>
                  <a:pt x="863096" y="3131405"/>
                  <a:pt x="863096" y="3429000"/>
                </a:cubicBezTo>
                <a:cubicBezTo>
                  <a:pt x="863096" y="3726595"/>
                  <a:pt x="953564" y="4003060"/>
                  <a:pt x="1108498" y="4232393"/>
                </a:cubicBezTo>
                <a:lnTo>
                  <a:pt x="1162754" y="4304948"/>
                </a:lnTo>
                <a:lnTo>
                  <a:pt x="1162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56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flipH="1">
            <a:off x="8703084" y="-1"/>
            <a:ext cx="1162754" cy="6858000"/>
          </a:xfrm>
          <a:custGeom>
            <a:avLst/>
            <a:gdLst>
              <a:gd name="connsiteX0" fmla="*/ 0 w 1162754"/>
              <a:gd name="connsiteY0" fmla="*/ 4300721 h 6858000"/>
              <a:gd name="connsiteX1" fmla="*/ 31624 w 1162754"/>
              <a:gd name="connsiteY1" fmla="*/ 4343011 h 6858000"/>
              <a:gd name="connsiteX2" fmla="*/ 1140417 w 1162754"/>
              <a:gd name="connsiteY2" fmla="*/ 4865914 h 6858000"/>
              <a:gd name="connsiteX3" fmla="*/ 1162754 w 1162754"/>
              <a:gd name="connsiteY3" fmla="*/ 4863662 h 6858000"/>
              <a:gd name="connsiteX4" fmla="*/ 1162754 w 1162754"/>
              <a:gd name="connsiteY4" fmla="*/ 6858000 h 6858000"/>
              <a:gd name="connsiteX5" fmla="*/ 0 w 1162754"/>
              <a:gd name="connsiteY5" fmla="*/ 6858000 h 6858000"/>
              <a:gd name="connsiteX6" fmla="*/ 0 w 1162754"/>
              <a:gd name="connsiteY6" fmla="*/ 0 h 6858000"/>
              <a:gd name="connsiteX7" fmla="*/ 1162754 w 1162754"/>
              <a:gd name="connsiteY7" fmla="*/ 0 h 6858000"/>
              <a:gd name="connsiteX8" fmla="*/ 1162754 w 1162754"/>
              <a:gd name="connsiteY8" fmla="*/ 1994338 h 6858000"/>
              <a:gd name="connsiteX9" fmla="*/ 1140417 w 1162754"/>
              <a:gd name="connsiteY9" fmla="*/ 1992086 h 6858000"/>
              <a:gd name="connsiteX10" fmla="*/ 31624 w 1162754"/>
              <a:gd name="connsiteY10" fmla="*/ 2514989 h 6858000"/>
              <a:gd name="connsiteX11" fmla="*/ 0 w 1162754"/>
              <a:gd name="connsiteY11" fmla="*/ 2557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754" h="6858000">
                <a:moveTo>
                  <a:pt x="0" y="4300721"/>
                </a:moveTo>
                <a:lnTo>
                  <a:pt x="31624" y="4343011"/>
                </a:lnTo>
                <a:cubicBezTo>
                  <a:pt x="295175" y="4662361"/>
                  <a:pt x="694025" y="4865914"/>
                  <a:pt x="1140417" y="4865914"/>
                </a:cubicBezTo>
                <a:lnTo>
                  <a:pt x="1162754" y="4863662"/>
                </a:lnTo>
                <a:lnTo>
                  <a:pt x="1162754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62754" y="0"/>
                </a:lnTo>
                <a:lnTo>
                  <a:pt x="1162754" y="1994338"/>
                </a:lnTo>
                <a:lnTo>
                  <a:pt x="1140417" y="1992086"/>
                </a:lnTo>
                <a:cubicBezTo>
                  <a:pt x="694025" y="1992086"/>
                  <a:pt x="295175" y="2195639"/>
                  <a:pt x="31624" y="2514989"/>
                </a:cubicBezTo>
                <a:lnTo>
                  <a:pt x="0" y="2557280"/>
                </a:lnTo>
                <a:close/>
              </a:path>
            </a:pathLst>
          </a:custGeom>
          <a:solidFill>
            <a:srgbClr val="EF5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flipH="1">
            <a:off x="7548543" y="-1"/>
            <a:ext cx="1162754" cy="6858000"/>
          </a:xfrm>
          <a:custGeom>
            <a:avLst/>
            <a:gdLst>
              <a:gd name="connsiteX0" fmla="*/ 1162754 w 1162754"/>
              <a:gd name="connsiteY0" fmla="*/ 4252655 h 6858000"/>
              <a:gd name="connsiteX1" fmla="*/ 1162754 w 1162754"/>
              <a:gd name="connsiteY1" fmla="*/ 6858000 h 6858000"/>
              <a:gd name="connsiteX2" fmla="*/ 0 w 1162754"/>
              <a:gd name="connsiteY2" fmla="*/ 6858000 h 6858000"/>
              <a:gd name="connsiteX3" fmla="*/ 0 w 1162754"/>
              <a:gd name="connsiteY3" fmla="*/ 4864543 h 6858000"/>
              <a:gd name="connsiteX4" fmla="*/ 275983 w 1162754"/>
              <a:gd name="connsiteY4" fmla="*/ 4836721 h 6858000"/>
              <a:gd name="connsiteX5" fmla="*/ 1095187 w 1162754"/>
              <a:gd name="connsiteY5" fmla="*/ 4343011 h 6858000"/>
              <a:gd name="connsiteX6" fmla="*/ 0 w 1162754"/>
              <a:gd name="connsiteY6" fmla="*/ 0 h 6858000"/>
              <a:gd name="connsiteX7" fmla="*/ 1162754 w 1162754"/>
              <a:gd name="connsiteY7" fmla="*/ 0 h 6858000"/>
              <a:gd name="connsiteX8" fmla="*/ 1162754 w 1162754"/>
              <a:gd name="connsiteY8" fmla="*/ 2605346 h 6858000"/>
              <a:gd name="connsiteX9" fmla="*/ 1095187 w 1162754"/>
              <a:gd name="connsiteY9" fmla="*/ 2514989 h 6858000"/>
              <a:gd name="connsiteX10" fmla="*/ 275983 w 1162754"/>
              <a:gd name="connsiteY10" fmla="*/ 2021279 h 6858000"/>
              <a:gd name="connsiteX11" fmla="*/ 0 w 1162754"/>
              <a:gd name="connsiteY11" fmla="*/ 19934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754" h="6858000">
                <a:moveTo>
                  <a:pt x="1162754" y="4252655"/>
                </a:moveTo>
                <a:lnTo>
                  <a:pt x="1162754" y="6858000"/>
                </a:lnTo>
                <a:lnTo>
                  <a:pt x="0" y="6858000"/>
                </a:lnTo>
                <a:lnTo>
                  <a:pt x="0" y="4864543"/>
                </a:lnTo>
                <a:lnTo>
                  <a:pt x="275983" y="4836721"/>
                </a:lnTo>
                <a:cubicBezTo>
                  <a:pt x="603371" y="4769728"/>
                  <a:pt x="890203" y="4591395"/>
                  <a:pt x="1095187" y="4343011"/>
                </a:cubicBezTo>
                <a:close/>
                <a:moveTo>
                  <a:pt x="0" y="0"/>
                </a:moveTo>
                <a:lnTo>
                  <a:pt x="1162754" y="0"/>
                </a:lnTo>
                <a:lnTo>
                  <a:pt x="1162754" y="2605346"/>
                </a:lnTo>
                <a:lnTo>
                  <a:pt x="1095187" y="2514989"/>
                </a:lnTo>
                <a:cubicBezTo>
                  <a:pt x="890203" y="2266606"/>
                  <a:pt x="603371" y="2088273"/>
                  <a:pt x="275983" y="2021279"/>
                </a:cubicBezTo>
                <a:lnTo>
                  <a:pt x="0" y="1993458"/>
                </a:lnTo>
                <a:close/>
              </a:path>
            </a:pathLst>
          </a:custGeom>
          <a:solidFill>
            <a:srgbClr val="F2B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E88E610-0940-D84F-B609-CE2B251BCD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343" y="2138671"/>
            <a:ext cx="2567818" cy="257283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F26DBB9A-6E4E-854C-90B7-4AFE49512740}"/>
              </a:ext>
            </a:extLst>
          </p:cNvPr>
          <p:cNvGrpSpPr/>
          <p:nvPr/>
        </p:nvGrpSpPr>
        <p:grpSpPr>
          <a:xfrm flipH="1">
            <a:off x="883889" y="4015477"/>
            <a:ext cx="5579782" cy="72000"/>
            <a:chOff x="5604327" y="1072832"/>
            <a:chExt cx="3149600" cy="111760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BD421F8-E2C3-FA44-B477-B8EB16644422}"/>
                </a:ext>
              </a:extLst>
            </p:cNvPr>
            <p:cNvSpPr/>
            <p:nvPr/>
          </p:nvSpPr>
          <p:spPr>
            <a:xfrm>
              <a:off x="5604327" y="1072832"/>
              <a:ext cx="787400" cy="1117600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CF44967-BCA9-694D-A75E-7CA70631469D}"/>
                </a:ext>
              </a:extLst>
            </p:cNvPr>
            <p:cNvSpPr/>
            <p:nvPr/>
          </p:nvSpPr>
          <p:spPr>
            <a:xfrm>
              <a:off x="6391727" y="1072832"/>
              <a:ext cx="787400" cy="1117600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2825CBF-D6EC-BD47-A16D-D157FC436BF7}"/>
                </a:ext>
              </a:extLst>
            </p:cNvPr>
            <p:cNvSpPr/>
            <p:nvPr/>
          </p:nvSpPr>
          <p:spPr>
            <a:xfrm>
              <a:off x="7179127" y="1072832"/>
              <a:ext cx="787400" cy="1117600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04DEAD3-B4DF-5D4E-946E-F64288AF95D6}"/>
                </a:ext>
              </a:extLst>
            </p:cNvPr>
            <p:cNvSpPr/>
            <p:nvPr/>
          </p:nvSpPr>
          <p:spPr>
            <a:xfrm>
              <a:off x="7966527" y="1072832"/>
              <a:ext cx="787400" cy="1117600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E5D1A889-8846-3D40-BCAE-E42363F4FA4E}"/>
              </a:ext>
            </a:extLst>
          </p:cNvPr>
          <p:cNvSpPr txBox="1"/>
          <p:nvPr/>
        </p:nvSpPr>
        <p:spPr>
          <a:xfrm>
            <a:off x="2542592" y="2842523"/>
            <a:ext cx="2262158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408156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67" name="矩形 66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CD37DE00-792E-2447-8173-A45B73FE2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EAFDC9-FB19-DF4C-9E22-C9296E48F9A7}"/>
              </a:ext>
            </a:extLst>
          </p:cNvPr>
          <p:cNvSpPr txBox="1"/>
          <p:nvPr/>
        </p:nvSpPr>
        <p:spPr>
          <a:xfrm>
            <a:off x="1211784" y="221418"/>
            <a:ext cx="803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Bundle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Recommendation——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推荐“捆绑”商品</a:t>
            </a:r>
            <a:endParaRPr lang="en-US" altLang="zh-CN" sz="32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8D3C4B-8FA1-B94B-B2E9-F0BDAFAF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1664215"/>
            <a:ext cx="9728200" cy="3949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650D78-454A-334F-BB01-60CFC520C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545" y="973697"/>
            <a:ext cx="8580909" cy="53307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0F214E-3CC4-A543-B37B-47592C674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6008" y="1093960"/>
            <a:ext cx="7336606" cy="521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71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5 -0.00255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-148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25 -0.00023 L -0.84141 -0.008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08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67" name="矩形 66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CD37DE00-792E-2447-8173-A45B73FE2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EAFDC9-FB19-DF4C-9E22-C9296E48F9A7}"/>
              </a:ext>
            </a:extLst>
          </p:cNvPr>
          <p:cNvSpPr txBox="1"/>
          <p:nvPr/>
        </p:nvSpPr>
        <p:spPr>
          <a:xfrm>
            <a:off x="1211784" y="221418"/>
            <a:ext cx="803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Bundle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Recommendation——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推荐“捆绑”商品</a:t>
            </a:r>
            <a:endParaRPr lang="en-US" altLang="zh-CN" sz="32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5DC8E85-1F73-0C48-BA77-1B35DFABA691}"/>
              </a:ext>
            </a:extLst>
          </p:cNvPr>
          <p:cNvGrpSpPr/>
          <p:nvPr/>
        </p:nvGrpSpPr>
        <p:grpSpPr>
          <a:xfrm>
            <a:off x="7568129" y="2115163"/>
            <a:ext cx="2148334" cy="3286959"/>
            <a:chOff x="7568129" y="2115163"/>
            <a:chExt cx="2148334" cy="3286959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66FBCF4A-E83F-4741-B897-2674EE411652}"/>
                </a:ext>
              </a:extLst>
            </p:cNvPr>
            <p:cNvSpPr/>
            <p:nvPr/>
          </p:nvSpPr>
          <p:spPr>
            <a:xfrm>
              <a:off x="7855404" y="3379517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BC7A8A5-28B7-6F48-8B69-842398FE5FA6}"/>
                </a:ext>
              </a:extLst>
            </p:cNvPr>
            <p:cNvSpPr/>
            <p:nvPr/>
          </p:nvSpPr>
          <p:spPr>
            <a:xfrm>
              <a:off x="9190765" y="4209640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D4B469F9-4BD0-D743-B972-6C8164352426}"/>
                </a:ext>
              </a:extLst>
            </p:cNvPr>
            <p:cNvSpPr/>
            <p:nvPr/>
          </p:nvSpPr>
          <p:spPr>
            <a:xfrm>
              <a:off x="7855404" y="4198669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A4A264A1-BC94-DA4F-9CCB-44EADC710FE9}"/>
                </a:ext>
              </a:extLst>
            </p:cNvPr>
            <p:cNvSpPr/>
            <p:nvPr/>
          </p:nvSpPr>
          <p:spPr>
            <a:xfrm>
              <a:off x="9190764" y="3390489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84CC9E98-1628-3B48-8795-20195AA2DBF5}"/>
                </a:ext>
              </a:extLst>
            </p:cNvPr>
            <p:cNvSpPr/>
            <p:nvPr/>
          </p:nvSpPr>
          <p:spPr>
            <a:xfrm>
              <a:off x="9190764" y="2571338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76C5106-B9BD-474A-B38C-50F73F373CC0}"/>
                </a:ext>
              </a:extLst>
            </p:cNvPr>
            <p:cNvSpPr/>
            <p:nvPr/>
          </p:nvSpPr>
          <p:spPr>
            <a:xfrm>
              <a:off x="9190763" y="5028791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94DCF749-1EC8-A541-BE23-DF848D8FEB53}"/>
                </a:ext>
              </a:extLst>
            </p:cNvPr>
            <p:cNvCxnSpPr>
              <a:cxnSpLocks/>
              <a:stCxn id="66" idx="6"/>
              <a:endCxn id="78" idx="2"/>
            </p:cNvCxnSpPr>
            <p:nvPr/>
          </p:nvCxnSpPr>
          <p:spPr>
            <a:xfrm>
              <a:off x="8228735" y="4385335"/>
              <a:ext cx="962028" cy="830122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1D599777-E914-B54B-96F6-122620E5813E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8228735" y="4385335"/>
              <a:ext cx="962030" cy="10971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>
              <a:extLst>
                <a:ext uri="{FF2B5EF4-FFF2-40B4-BE49-F238E27FC236}">
                  <a16:creationId xmlns:a16="http://schemas.microsoft.com/office/drawing/2014/main" id="{F02149F7-400D-6745-BF2C-4E812354B07B}"/>
                </a:ext>
              </a:extLst>
            </p:cNvPr>
            <p:cNvCxnSpPr>
              <a:cxnSpLocks/>
              <a:stCxn id="66" idx="6"/>
              <a:endCxn id="77" idx="2"/>
            </p:cNvCxnSpPr>
            <p:nvPr/>
          </p:nvCxnSpPr>
          <p:spPr>
            <a:xfrm flipV="1">
              <a:off x="8228735" y="2758004"/>
              <a:ext cx="962029" cy="1627331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EE758DC3-EAA8-1343-AE20-6011F888EF3F}"/>
                </a:ext>
              </a:extLst>
            </p:cNvPr>
            <p:cNvCxnSpPr>
              <a:cxnSpLocks/>
              <a:stCxn id="64" idx="6"/>
              <a:endCxn id="77" idx="2"/>
            </p:cNvCxnSpPr>
            <p:nvPr/>
          </p:nvCxnSpPr>
          <p:spPr>
            <a:xfrm flipV="1">
              <a:off x="8228735" y="2758004"/>
              <a:ext cx="962029" cy="808179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>
              <a:extLst>
                <a:ext uri="{FF2B5EF4-FFF2-40B4-BE49-F238E27FC236}">
                  <a16:creationId xmlns:a16="http://schemas.microsoft.com/office/drawing/2014/main" id="{875C5777-8106-A74E-995A-9987AAEE1526}"/>
                </a:ext>
              </a:extLst>
            </p:cNvPr>
            <p:cNvCxnSpPr>
              <a:cxnSpLocks/>
              <a:stCxn id="64" idx="6"/>
              <a:endCxn id="72" idx="2"/>
            </p:cNvCxnSpPr>
            <p:nvPr/>
          </p:nvCxnSpPr>
          <p:spPr>
            <a:xfrm>
              <a:off x="8228735" y="3566183"/>
              <a:ext cx="962029" cy="10972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258BFF4A-136B-6A4D-94D5-A0B88C8EC592}"/>
                </a:ext>
              </a:extLst>
            </p:cNvPr>
            <p:cNvSpPr txBox="1"/>
            <p:nvPr/>
          </p:nvSpPr>
          <p:spPr>
            <a:xfrm>
              <a:off x="7568129" y="2889265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bundle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EB89C77A-C25B-824E-878C-E4EEA903E0A3}"/>
                </a:ext>
              </a:extLst>
            </p:cNvPr>
            <p:cNvSpPr txBox="1"/>
            <p:nvPr/>
          </p:nvSpPr>
          <p:spPr>
            <a:xfrm>
              <a:off x="9038392" y="2115163"/>
              <a:ext cx="67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item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2879004-378E-1A4B-B827-AD50927C70C1}"/>
              </a:ext>
            </a:extLst>
          </p:cNvPr>
          <p:cNvGrpSpPr/>
          <p:nvPr/>
        </p:nvGrpSpPr>
        <p:grpSpPr>
          <a:xfrm>
            <a:off x="1533223" y="2115163"/>
            <a:ext cx="3483694" cy="3286959"/>
            <a:chOff x="1533223" y="2115163"/>
            <a:chExt cx="3483694" cy="3286959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34F2FC3-7D08-7245-9C53-74930E235652}"/>
                </a:ext>
              </a:extLst>
            </p:cNvPr>
            <p:cNvSpPr/>
            <p:nvPr/>
          </p:nvSpPr>
          <p:spPr>
            <a:xfrm>
              <a:off x="1827389" y="3379518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E1C681A-7F72-8D49-AB8F-90FFA2FDD8A1}"/>
                </a:ext>
              </a:extLst>
            </p:cNvPr>
            <p:cNvSpPr/>
            <p:nvPr/>
          </p:nvSpPr>
          <p:spPr>
            <a:xfrm>
              <a:off x="4491219" y="4209640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07A779D-3509-3945-8A2E-7C71F38F4289}"/>
                </a:ext>
              </a:extLst>
            </p:cNvPr>
            <p:cNvSpPr/>
            <p:nvPr/>
          </p:nvSpPr>
          <p:spPr>
            <a:xfrm>
              <a:off x="1827389" y="4198669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2476C-5980-7A42-B2C4-FECAB9D1BB6E}"/>
                </a:ext>
              </a:extLst>
            </p:cNvPr>
            <p:cNvSpPr/>
            <p:nvPr/>
          </p:nvSpPr>
          <p:spPr>
            <a:xfrm>
              <a:off x="3155858" y="3789092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AF5DF42-EC29-9E4B-92A3-91E947529AB3}"/>
                </a:ext>
              </a:extLst>
            </p:cNvPr>
            <p:cNvSpPr/>
            <p:nvPr/>
          </p:nvSpPr>
          <p:spPr>
            <a:xfrm>
              <a:off x="3155858" y="4605196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AD8A846-C582-0940-9310-2A23FD7FD5F0}"/>
                </a:ext>
              </a:extLst>
            </p:cNvPr>
            <p:cNvSpPr/>
            <p:nvPr/>
          </p:nvSpPr>
          <p:spPr>
            <a:xfrm>
              <a:off x="3155858" y="3786046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F7E1E07-BA0B-C84F-9BEF-7405ABEC6ECD}"/>
                </a:ext>
              </a:extLst>
            </p:cNvPr>
            <p:cNvSpPr/>
            <p:nvPr/>
          </p:nvSpPr>
          <p:spPr>
            <a:xfrm>
              <a:off x="3155858" y="2970069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1A6FFCF-8DEE-664C-B2D6-9910775CD9C9}"/>
                </a:ext>
              </a:extLst>
            </p:cNvPr>
            <p:cNvSpPr/>
            <p:nvPr/>
          </p:nvSpPr>
          <p:spPr>
            <a:xfrm>
              <a:off x="4491218" y="3390489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EC5138F-9DF3-744F-9462-05DBF0A70CE0}"/>
                </a:ext>
              </a:extLst>
            </p:cNvPr>
            <p:cNvSpPr/>
            <p:nvPr/>
          </p:nvSpPr>
          <p:spPr>
            <a:xfrm>
              <a:off x="4491218" y="2571338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A463CD-E90B-DF48-BE05-03106AC3F097}"/>
                </a:ext>
              </a:extLst>
            </p:cNvPr>
            <p:cNvSpPr/>
            <p:nvPr/>
          </p:nvSpPr>
          <p:spPr>
            <a:xfrm>
              <a:off x="4491217" y="5028791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E69CCC2D-4F57-574A-9369-D8958E3CC246}"/>
                </a:ext>
              </a:extLst>
            </p:cNvPr>
            <p:cNvCxnSpPr>
              <a:cxnSpLocks/>
              <a:stCxn id="15" idx="6"/>
              <a:endCxn id="22" idx="2"/>
            </p:cNvCxnSpPr>
            <p:nvPr/>
          </p:nvCxnSpPr>
          <p:spPr>
            <a:xfrm>
              <a:off x="2200720" y="4385335"/>
              <a:ext cx="955138" cy="406527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1EED831A-F8FA-5242-BF3B-6C5EC3EE012D}"/>
                </a:ext>
              </a:extLst>
            </p:cNvPr>
            <p:cNvCxnSpPr>
              <a:cxnSpLocks/>
              <a:stCxn id="15" idx="6"/>
              <a:endCxn id="23" idx="2"/>
            </p:cNvCxnSpPr>
            <p:nvPr/>
          </p:nvCxnSpPr>
          <p:spPr>
            <a:xfrm flipV="1">
              <a:off x="2200720" y="3972712"/>
              <a:ext cx="955138" cy="412623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EABA6297-DE29-4E41-90E0-A768D1CD32E1}"/>
                </a:ext>
              </a:extLst>
            </p:cNvPr>
            <p:cNvCxnSpPr>
              <a:cxnSpLocks/>
              <a:stCxn id="13" idx="6"/>
              <a:endCxn id="24" idx="2"/>
            </p:cNvCxnSpPr>
            <p:nvPr/>
          </p:nvCxnSpPr>
          <p:spPr>
            <a:xfrm flipV="1">
              <a:off x="2200720" y="3156735"/>
              <a:ext cx="955138" cy="409449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A9CBAD94-D1ED-8949-A3E6-65BE7A9CCAA4}"/>
                </a:ext>
              </a:extLst>
            </p:cNvPr>
            <p:cNvCxnSpPr>
              <a:cxnSpLocks/>
              <a:stCxn id="13" idx="6"/>
              <a:endCxn id="23" idx="2"/>
            </p:cNvCxnSpPr>
            <p:nvPr/>
          </p:nvCxnSpPr>
          <p:spPr>
            <a:xfrm>
              <a:off x="2200720" y="3566184"/>
              <a:ext cx="955138" cy="406528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435304EE-8388-3041-BFE6-2CBAEE674E9A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3529189" y="4791862"/>
              <a:ext cx="962028" cy="423595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E459C89B-7EC6-EF48-A2CC-138D3866FE79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3529189" y="3972712"/>
              <a:ext cx="962028" cy="1242745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48">
              <a:extLst>
                <a:ext uri="{FF2B5EF4-FFF2-40B4-BE49-F238E27FC236}">
                  <a16:creationId xmlns:a16="http://schemas.microsoft.com/office/drawing/2014/main" id="{CD909381-A58A-6A4A-95AA-57318CFF6313}"/>
                </a:ext>
              </a:extLst>
            </p:cNvPr>
            <p:cNvCxnSpPr>
              <a:cxnSpLocks/>
              <a:stCxn id="22" idx="6"/>
              <a:endCxn id="14" idx="2"/>
            </p:cNvCxnSpPr>
            <p:nvPr/>
          </p:nvCxnSpPr>
          <p:spPr>
            <a:xfrm flipV="1">
              <a:off x="3529189" y="4396306"/>
              <a:ext cx="962030" cy="395556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>
              <a:extLst>
                <a:ext uri="{FF2B5EF4-FFF2-40B4-BE49-F238E27FC236}">
                  <a16:creationId xmlns:a16="http://schemas.microsoft.com/office/drawing/2014/main" id="{763185C9-6271-8B49-AE80-0565FE8B94C0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 flipV="1">
              <a:off x="3529189" y="2758004"/>
              <a:ext cx="962029" cy="2033858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BAAE24FB-2A85-354F-9AC9-E96C8357DAC6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 flipV="1">
              <a:off x="3529189" y="2758004"/>
              <a:ext cx="962029" cy="1214708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>
              <a:extLst>
                <a:ext uri="{FF2B5EF4-FFF2-40B4-BE49-F238E27FC236}">
                  <a16:creationId xmlns:a16="http://schemas.microsoft.com/office/drawing/2014/main" id="{07ECA985-3FA1-9943-8004-47B4027FE814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>
              <a:off x="3529189" y="3156735"/>
              <a:ext cx="962029" cy="420420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08491A71-A3EB-374A-BFB9-C6895099F240}"/>
                </a:ext>
              </a:extLst>
            </p:cNvPr>
            <p:cNvCxnSpPr>
              <a:cxnSpLocks/>
              <a:stCxn id="24" idx="6"/>
              <a:endCxn id="14" idx="2"/>
            </p:cNvCxnSpPr>
            <p:nvPr/>
          </p:nvCxnSpPr>
          <p:spPr>
            <a:xfrm>
              <a:off x="3529189" y="3156735"/>
              <a:ext cx="962030" cy="1239571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5A322ED5-5F46-4A4A-8462-BD61934F2CE5}"/>
                </a:ext>
              </a:extLst>
            </p:cNvPr>
            <p:cNvSpPr txBox="1"/>
            <p:nvPr/>
          </p:nvSpPr>
          <p:spPr>
            <a:xfrm>
              <a:off x="1533223" y="2889265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bundle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B3F4D539-CBB6-5A4C-B731-958D87E585FF}"/>
                </a:ext>
              </a:extLst>
            </p:cNvPr>
            <p:cNvSpPr txBox="1"/>
            <p:nvPr/>
          </p:nvSpPr>
          <p:spPr>
            <a:xfrm>
              <a:off x="3015350" y="2496291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user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F099559-3CFE-824F-A3AC-1C869AFF31A5}"/>
                </a:ext>
              </a:extLst>
            </p:cNvPr>
            <p:cNvSpPr txBox="1"/>
            <p:nvPr/>
          </p:nvSpPr>
          <p:spPr>
            <a:xfrm>
              <a:off x="4338846" y="2115163"/>
              <a:ext cx="67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item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04D21DA8-E1C6-4F43-BACD-244B6F265324}"/>
                </a:ext>
              </a:extLst>
            </p:cNvPr>
            <p:cNvCxnSpPr>
              <a:cxnSpLocks/>
              <a:stCxn id="15" idx="6"/>
              <a:endCxn id="24" idx="2"/>
            </p:cNvCxnSpPr>
            <p:nvPr/>
          </p:nvCxnSpPr>
          <p:spPr>
            <a:xfrm flipV="1">
              <a:off x="2200720" y="3156735"/>
              <a:ext cx="955138" cy="1228600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6103010"/>
      </p:ext>
    </p:extLst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6929" y="1839486"/>
            <a:ext cx="9218141" cy="2775156"/>
          </a:xfrm>
          <a:prstGeom prst="rect">
            <a:avLst/>
          </a:prstGeom>
          <a:noFill/>
          <a:ln w="63500">
            <a:solidFill>
              <a:srgbClr val="5AB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69526" y="2135683"/>
            <a:ext cx="221227" cy="2182761"/>
          </a:xfrm>
          <a:prstGeom prst="rect">
            <a:avLst/>
          </a:prstGeom>
          <a:solidFill>
            <a:srgbClr val="5AB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6929" y="1979984"/>
            <a:ext cx="9218141" cy="24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5EBA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Matching User with Item Set:</a:t>
            </a:r>
            <a:br>
              <a:rPr lang="en-US" altLang="zh-CN" sz="3600" b="1" dirty="0">
                <a:solidFill>
                  <a:srgbClr val="5EBA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b="1" dirty="0">
                <a:solidFill>
                  <a:srgbClr val="5EBA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Collaborative Bundle Recommendation 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5EBA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Deep Attention Network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90834DF-4D47-274E-B4E8-EDF281D01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76" y="1055907"/>
            <a:ext cx="1564105" cy="156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63655"/>
      </p:ext>
    </p:extLst>
  </p:cSld>
  <p:clrMapOvr>
    <a:masterClrMapping/>
  </p:clrMapOvr>
  <p:transition advClick="0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666B5278-4C76-7847-97DD-C3BCB8591F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EA69BEDA-27A0-5146-AB63-81C324408876}"/>
              </a:ext>
            </a:extLst>
          </p:cNvPr>
          <p:cNvGrpSpPr/>
          <p:nvPr/>
        </p:nvGrpSpPr>
        <p:grpSpPr>
          <a:xfrm>
            <a:off x="2020870" y="5731856"/>
            <a:ext cx="2694039" cy="586395"/>
            <a:chOff x="1644354" y="5731856"/>
            <a:chExt cx="2694039" cy="58639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262CAE9-770A-9645-BBF6-CE430F1DF7DF}"/>
                </a:ext>
              </a:extLst>
            </p:cNvPr>
            <p:cNvSpPr/>
            <p:nvPr/>
          </p:nvSpPr>
          <p:spPr>
            <a:xfrm>
              <a:off x="1798668" y="5838387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3E46027-F3EF-E444-808A-F0F7AFF6914E}"/>
                </a:ext>
              </a:extLst>
            </p:cNvPr>
            <p:cNvSpPr/>
            <p:nvPr/>
          </p:nvSpPr>
          <p:spPr>
            <a:xfrm>
              <a:off x="2435623" y="5843350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9C30C9-3DA6-964F-BAD8-C9E1475936E9}"/>
                </a:ext>
              </a:extLst>
            </p:cNvPr>
            <p:cNvSpPr/>
            <p:nvPr/>
          </p:nvSpPr>
          <p:spPr>
            <a:xfrm>
              <a:off x="1644354" y="5731856"/>
              <a:ext cx="2694039" cy="5863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83CFB30-CDCC-8D4D-A50D-42DBF76506A4}"/>
                </a:ext>
              </a:extLst>
            </p:cNvPr>
            <p:cNvSpPr txBox="1"/>
            <p:nvPr/>
          </p:nvSpPr>
          <p:spPr>
            <a:xfrm>
              <a:off x="3019014" y="5789270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endParaRPr kumimoji="1" lang="zh-CN" altLang="en-US" sz="2400" b="1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EE81401-9252-DC4A-8663-CB4259F3A785}"/>
                </a:ext>
              </a:extLst>
            </p:cNvPr>
            <p:cNvSpPr/>
            <p:nvPr/>
          </p:nvSpPr>
          <p:spPr>
            <a:xfrm>
              <a:off x="3804873" y="5833436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49C00FD0-F7F9-0E49-8B9E-03EDC5481376}"/>
              </a:ext>
            </a:extLst>
          </p:cNvPr>
          <p:cNvGrpSpPr/>
          <p:nvPr/>
        </p:nvGrpSpPr>
        <p:grpSpPr>
          <a:xfrm>
            <a:off x="5120724" y="5731856"/>
            <a:ext cx="2694039" cy="586395"/>
            <a:chOff x="4744208" y="5731856"/>
            <a:chExt cx="2694039" cy="586395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597C6033-4F60-FC43-B856-1BE33BB857CD}"/>
                </a:ext>
              </a:extLst>
            </p:cNvPr>
            <p:cNvSpPr/>
            <p:nvPr/>
          </p:nvSpPr>
          <p:spPr>
            <a:xfrm>
              <a:off x="4898522" y="5838387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DAA467C-C814-A242-9383-C02041CD3C45}"/>
                </a:ext>
              </a:extLst>
            </p:cNvPr>
            <p:cNvSpPr/>
            <p:nvPr/>
          </p:nvSpPr>
          <p:spPr>
            <a:xfrm>
              <a:off x="5535477" y="5843350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BDBD35A8-62BF-B74F-AEBD-5794376B91E3}"/>
                </a:ext>
              </a:extLst>
            </p:cNvPr>
            <p:cNvSpPr/>
            <p:nvPr/>
          </p:nvSpPr>
          <p:spPr>
            <a:xfrm>
              <a:off x="4744208" y="5731856"/>
              <a:ext cx="2694039" cy="5863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FCE26BA-9EA6-B845-9747-C4BC669A7AE1}"/>
                </a:ext>
              </a:extLst>
            </p:cNvPr>
            <p:cNvSpPr txBox="1"/>
            <p:nvPr/>
          </p:nvSpPr>
          <p:spPr>
            <a:xfrm>
              <a:off x="6118868" y="5789270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endParaRPr kumimoji="1" lang="zh-CN" altLang="en-US" sz="2400" b="1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DA68CCAF-2EE7-D549-A99B-B31BF871D5EB}"/>
                </a:ext>
              </a:extLst>
            </p:cNvPr>
            <p:cNvSpPr/>
            <p:nvPr/>
          </p:nvSpPr>
          <p:spPr>
            <a:xfrm>
              <a:off x="6904727" y="5833436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60C3C7AA-C02B-1745-B109-736EBD0183A9}"/>
              </a:ext>
            </a:extLst>
          </p:cNvPr>
          <p:cNvSpPr/>
          <p:nvPr/>
        </p:nvSpPr>
        <p:spPr>
          <a:xfrm>
            <a:off x="8220578" y="5731856"/>
            <a:ext cx="2694039" cy="5863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1CAC891-3816-9A44-ABDD-6C43404B3181}"/>
              </a:ext>
            </a:extLst>
          </p:cNvPr>
          <p:cNvGrpSpPr/>
          <p:nvPr/>
        </p:nvGrpSpPr>
        <p:grpSpPr>
          <a:xfrm>
            <a:off x="8374892" y="5789270"/>
            <a:ext cx="2379536" cy="461665"/>
            <a:chOff x="7998376" y="5789270"/>
            <a:chExt cx="2379536" cy="46166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B6E6149-B375-7A4A-BA95-1E32CBDBB1B4}"/>
                </a:ext>
              </a:extLst>
            </p:cNvPr>
            <p:cNvSpPr/>
            <p:nvPr/>
          </p:nvSpPr>
          <p:spPr>
            <a:xfrm>
              <a:off x="7998376" y="5838387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11EE98C-C735-D547-939D-88FA09925EA0}"/>
                </a:ext>
              </a:extLst>
            </p:cNvPr>
            <p:cNvSpPr/>
            <p:nvPr/>
          </p:nvSpPr>
          <p:spPr>
            <a:xfrm>
              <a:off x="8635331" y="5843350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C755F10-3247-994E-AB17-E17FBC45B391}"/>
                </a:ext>
              </a:extLst>
            </p:cNvPr>
            <p:cNvSpPr txBox="1"/>
            <p:nvPr/>
          </p:nvSpPr>
          <p:spPr>
            <a:xfrm>
              <a:off x="9218722" y="5789270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endParaRPr kumimoji="1" lang="zh-CN" altLang="en-US" sz="2400" b="1" dirty="0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9A38042-C71B-1140-9E59-9843F510DE05}"/>
                </a:ext>
              </a:extLst>
            </p:cNvPr>
            <p:cNvSpPr/>
            <p:nvPr/>
          </p:nvSpPr>
          <p:spPr>
            <a:xfrm>
              <a:off x="10004581" y="5833436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98C4CAD-AEAD-F147-8454-8573B54E74C0}"/>
              </a:ext>
            </a:extLst>
          </p:cNvPr>
          <p:cNvGrpSpPr/>
          <p:nvPr/>
        </p:nvGrpSpPr>
        <p:grpSpPr>
          <a:xfrm>
            <a:off x="3591285" y="4842546"/>
            <a:ext cx="2694039" cy="586395"/>
            <a:chOff x="3214769" y="4842546"/>
            <a:chExt cx="2694039" cy="586395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B9864902-88A1-1846-834E-2E94BB02E59F}"/>
                </a:ext>
              </a:extLst>
            </p:cNvPr>
            <p:cNvSpPr/>
            <p:nvPr/>
          </p:nvSpPr>
          <p:spPr>
            <a:xfrm>
              <a:off x="3369083" y="4949077"/>
              <a:ext cx="373331" cy="373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549DC7FA-773B-A04B-8A31-9C5F08ED986B}"/>
                </a:ext>
              </a:extLst>
            </p:cNvPr>
            <p:cNvSpPr/>
            <p:nvPr/>
          </p:nvSpPr>
          <p:spPr>
            <a:xfrm>
              <a:off x="4006038" y="4954040"/>
              <a:ext cx="373331" cy="373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F4D369D-6F78-A540-AB4D-4C3405D92A7C}"/>
                </a:ext>
              </a:extLst>
            </p:cNvPr>
            <p:cNvSpPr/>
            <p:nvPr/>
          </p:nvSpPr>
          <p:spPr>
            <a:xfrm>
              <a:off x="3214769" y="4842546"/>
              <a:ext cx="2694039" cy="5863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A70B7B2-4DE0-7F4D-82BB-935DF316F52A}"/>
                </a:ext>
              </a:extLst>
            </p:cNvPr>
            <p:cNvSpPr txBox="1"/>
            <p:nvPr/>
          </p:nvSpPr>
          <p:spPr>
            <a:xfrm>
              <a:off x="4589429" y="4899960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endParaRPr kumimoji="1" lang="zh-CN" altLang="en-US" sz="2400" b="1" dirty="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3AB607E-4E1B-E041-8196-C71D833AA490}"/>
                </a:ext>
              </a:extLst>
            </p:cNvPr>
            <p:cNvSpPr/>
            <p:nvPr/>
          </p:nvSpPr>
          <p:spPr>
            <a:xfrm>
              <a:off x="5375288" y="4944126"/>
              <a:ext cx="373331" cy="373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1A1C851C-74BA-0342-B52F-4DB9CB66E152}"/>
              </a:ext>
            </a:extLst>
          </p:cNvPr>
          <p:cNvGrpSpPr/>
          <p:nvPr/>
        </p:nvGrpSpPr>
        <p:grpSpPr>
          <a:xfrm>
            <a:off x="6691139" y="4847795"/>
            <a:ext cx="2694039" cy="586395"/>
            <a:chOff x="6314623" y="4847795"/>
            <a:chExt cx="2694039" cy="586395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67F5AD54-0309-0340-9962-E858DA8E6750}"/>
                </a:ext>
              </a:extLst>
            </p:cNvPr>
            <p:cNvSpPr/>
            <p:nvPr/>
          </p:nvSpPr>
          <p:spPr>
            <a:xfrm>
              <a:off x="6468937" y="4954326"/>
              <a:ext cx="373331" cy="373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9C0C1F4D-5C6B-4348-99B9-2A4D08CF2D52}"/>
                </a:ext>
              </a:extLst>
            </p:cNvPr>
            <p:cNvSpPr/>
            <p:nvPr/>
          </p:nvSpPr>
          <p:spPr>
            <a:xfrm>
              <a:off x="7105892" y="4959289"/>
              <a:ext cx="373331" cy="373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925244C-BC95-A546-A9E8-DF0398F2FE4C}"/>
                </a:ext>
              </a:extLst>
            </p:cNvPr>
            <p:cNvSpPr/>
            <p:nvPr/>
          </p:nvSpPr>
          <p:spPr>
            <a:xfrm>
              <a:off x="6314623" y="4847795"/>
              <a:ext cx="2694039" cy="5863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B57F322D-3335-354D-8031-1CF68AB21D4B}"/>
                </a:ext>
              </a:extLst>
            </p:cNvPr>
            <p:cNvSpPr txBox="1"/>
            <p:nvPr/>
          </p:nvSpPr>
          <p:spPr>
            <a:xfrm>
              <a:off x="7689283" y="4905209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endParaRPr kumimoji="1" lang="zh-CN" altLang="en-US" sz="2400" b="1" dirty="0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5B80E701-97CE-9B42-92DA-31FDED19FAC8}"/>
                </a:ext>
              </a:extLst>
            </p:cNvPr>
            <p:cNvSpPr/>
            <p:nvPr/>
          </p:nvSpPr>
          <p:spPr>
            <a:xfrm>
              <a:off x="8475142" y="4949375"/>
              <a:ext cx="373331" cy="373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30AA1E9-B0E7-DE4E-BA57-6B2263AE90DB}"/>
              </a:ext>
            </a:extLst>
          </p:cNvPr>
          <p:cNvCxnSpPr>
            <a:stCxn id="5" idx="0"/>
            <a:endCxn id="66" idx="2"/>
          </p:cNvCxnSpPr>
          <p:nvPr/>
        </p:nvCxnSpPr>
        <p:spPr>
          <a:xfrm flipV="1">
            <a:off x="3367890" y="5428941"/>
            <a:ext cx="1570415" cy="302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6FB408D1-449C-3F45-A27E-B4B983C7CB8F}"/>
              </a:ext>
            </a:extLst>
          </p:cNvPr>
          <p:cNvCxnSpPr>
            <a:cxnSpLocks/>
            <a:stCxn id="54" idx="0"/>
            <a:endCxn id="66" idx="2"/>
          </p:cNvCxnSpPr>
          <p:nvPr/>
        </p:nvCxnSpPr>
        <p:spPr>
          <a:xfrm flipH="1" flipV="1">
            <a:off x="4938305" y="5428941"/>
            <a:ext cx="1529439" cy="302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38E52905-7284-E540-8517-3CF1AA476B6C}"/>
              </a:ext>
            </a:extLst>
          </p:cNvPr>
          <p:cNvCxnSpPr>
            <a:cxnSpLocks/>
            <a:stCxn id="54" idx="0"/>
            <a:endCxn id="73" idx="2"/>
          </p:cNvCxnSpPr>
          <p:nvPr/>
        </p:nvCxnSpPr>
        <p:spPr>
          <a:xfrm flipV="1">
            <a:off x="6467744" y="5434190"/>
            <a:ext cx="1570415" cy="297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18E7A59C-D63E-6149-9E51-52CCF22ABB13}"/>
              </a:ext>
            </a:extLst>
          </p:cNvPr>
          <p:cNvCxnSpPr>
            <a:cxnSpLocks/>
            <a:stCxn id="59" idx="0"/>
            <a:endCxn id="73" idx="2"/>
          </p:cNvCxnSpPr>
          <p:nvPr/>
        </p:nvCxnSpPr>
        <p:spPr>
          <a:xfrm flipH="1" flipV="1">
            <a:off x="8038159" y="5434190"/>
            <a:ext cx="1529439" cy="297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074E0435-E575-114E-936D-8BAF2B68FC04}"/>
              </a:ext>
            </a:extLst>
          </p:cNvPr>
          <p:cNvSpPr txBox="1"/>
          <p:nvPr/>
        </p:nvSpPr>
        <p:spPr>
          <a:xfrm>
            <a:off x="9088940" y="639407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bundle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B383A30-D701-2040-BD44-A6D438B48FEE}"/>
              </a:ext>
            </a:extLst>
          </p:cNvPr>
          <p:cNvSpPr txBox="1"/>
          <p:nvPr/>
        </p:nvSpPr>
        <p:spPr>
          <a:xfrm>
            <a:off x="6168211" y="639407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1B2D787-D0CF-1941-9B5C-3DF0F8F72A0E}"/>
              </a:ext>
            </a:extLst>
          </p:cNvPr>
          <p:cNvSpPr txBox="1"/>
          <p:nvPr/>
        </p:nvSpPr>
        <p:spPr>
          <a:xfrm>
            <a:off x="3028853" y="6394070"/>
            <a:ext cx="67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item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7E357B4-6C85-254F-BE63-D0B51EA54DD8}"/>
              </a:ext>
            </a:extLst>
          </p:cNvPr>
          <p:cNvSpPr/>
          <p:nvPr/>
        </p:nvSpPr>
        <p:spPr>
          <a:xfrm>
            <a:off x="5120724" y="3941180"/>
            <a:ext cx="2694039" cy="435651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476A5D54-7AFF-244D-B6F2-4D4DDEBBF35F}"/>
              </a:ext>
            </a:extLst>
          </p:cNvPr>
          <p:cNvCxnSpPr>
            <a:cxnSpLocks/>
          </p:cNvCxnSpPr>
          <p:nvPr/>
        </p:nvCxnSpPr>
        <p:spPr>
          <a:xfrm flipV="1">
            <a:off x="5706142" y="4459429"/>
            <a:ext cx="0" cy="294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F2A09BB4-BCA2-BE41-8B5C-B3924B1C161F}"/>
              </a:ext>
            </a:extLst>
          </p:cNvPr>
          <p:cNvCxnSpPr>
            <a:cxnSpLocks/>
          </p:cNvCxnSpPr>
          <p:nvPr/>
        </p:nvCxnSpPr>
        <p:spPr>
          <a:xfrm flipV="1">
            <a:off x="7256133" y="4454853"/>
            <a:ext cx="0" cy="294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6A01642-246A-224B-8ED1-8B46C864C32E}"/>
              </a:ext>
            </a:extLst>
          </p:cNvPr>
          <p:cNvSpPr txBox="1"/>
          <p:nvPr/>
        </p:nvSpPr>
        <p:spPr>
          <a:xfrm>
            <a:off x="6179843" y="3490213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·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·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·</a:t>
            </a:r>
            <a:endParaRPr kumimoji="1" lang="zh-CN" altLang="en-US" sz="2400" b="1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C3AE01F-D875-D943-A887-6ACAA12E83A1}"/>
              </a:ext>
            </a:extLst>
          </p:cNvPr>
          <p:cNvSpPr/>
          <p:nvPr/>
        </p:nvSpPr>
        <p:spPr>
          <a:xfrm>
            <a:off x="5120724" y="3082707"/>
            <a:ext cx="2694039" cy="435651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17BA8730-CCE6-844C-B793-73FEC83FD996}"/>
              </a:ext>
            </a:extLst>
          </p:cNvPr>
          <p:cNvCxnSpPr>
            <a:cxnSpLocks/>
          </p:cNvCxnSpPr>
          <p:nvPr/>
        </p:nvCxnSpPr>
        <p:spPr>
          <a:xfrm flipV="1">
            <a:off x="5702960" y="2719123"/>
            <a:ext cx="0" cy="294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BE6CE709-73BF-6245-A3EB-3BEA237A44E7}"/>
              </a:ext>
            </a:extLst>
          </p:cNvPr>
          <p:cNvCxnSpPr>
            <a:cxnSpLocks/>
          </p:cNvCxnSpPr>
          <p:nvPr/>
        </p:nvCxnSpPr>
        <p:spPr>
          <a:xfrm flipV="1">
            <a:off x="7252951" y="2714547"/>
            <a:ext cx="0" cy="294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AAA364C3-5A7E-8343-8CB2-845E023E9C14}"/>
              </a:ext>
            </a:extLst>
          </p:cNvPr>
          <p:cNvSpPr/>
          <p:nvPr/>
        </p:nvSpPr>
        <p:spPr>
          <a:xfrm>
            <a:off x="3591285" y="2221819"/>
            <a:ext cx="2694039" cy="4356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5C5DD481-43F8-BB4C-A707-DA8B638F1413}"/>
              </a:ext>
            </a:extLst>
          </p:cNvPr>
          <p:cNvSpPr txBox="1"/>
          <p:nvPr/>
        </p:nvSpPr>
        <p:spPr>
          <a:xfrm>
            <a:off x="4650404" y="1770852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·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·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·</a:t>
            </a:r>
            <a:endParaRPr kumimoji="1" lang="zh-CN" altLang="en-US" sz="2400" b="1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81985F5-FB33-4841-94CC-C1E87E398D67}"/>
              </a:ext>
            </a:extLst>
          </p:cNvPr>
          <p:cNvSpPr/>
          <p:nvPr/>
        </p:nvSpPr>
        <p:spPr>
          <a:xfrm>
            <a:off x="3591285" y="1363346"/>
            <a:ext cx="2694039" cy="4356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6B4E779-E246-3F4C-A0BE-F569F662B55C}"/>
              </a:ext>
            </a:extLst>
          </p:cNvPr>
          <p:cNvSpPr/>
          <p:nvPr/>
        </p:nvSpPr>
        <p:spPr>
          <a:xfrm>
            <a:off x="6691139" y="2224234"/>
            <a:ext cx="2694039" cy="4356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7D6C034F-2B3B-9440-BA63-DED0362C7683}"/>
              </a:ext>
            </a:extLst>
          </p:cNvPr>
          <p:cNvSpPr txBox="1"/>
          <p:nvPr/>
        </p:nvSpPr>
        <p:spPr>
          <a:xfrm>
            <a:off x="7750258" y="1773267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·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·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·</a:t>
            </a:r>
            <a:endParaRPr kumimoji="1" lang="zh-CN" altLang="en-US" sz="2400" b="1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5915722-ED1C-0149-8383-F09D9B34CF19}"/>
              </a:ext>
            </a:extLst>
          </p:cNvPr>
          <p:cNvSpPr/>
          <p:nvPr/>
        </p:nvSpPr>
        <p:spPr>
          <a:xfrm>
            <a:off x="6691139" y="1365761"/>
            <a:ext cx="2694039" cy="4356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C80A2B03-D0C3-604C-A0FA-07EC8D55AB0A}"/>
              </a:ext>
            </a:extLst>
          </p:cNvPr>
          <p:cNvCxnSpPr>
            <a:cxnSpLocks/>
          </p:cNvCxnSpPr>
          <p:nvPr/>
        </p:nvCxnSpPr>
        <p:spPr>
          <a:xfrm flipV="1">
            <a:off x="5710358" y="934567"/>
            <a:ext cx="0" cy="294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90CA1F8B-906F-294F-BF58-42B0002F0914}"/>
              </a:ext>
            </a:extLst>
          </p:cNvPr>
          <p:cNvCxnSpPr>
            <a:cxnSpLocks/>
          </p:cNvCxnSpPr>
          <p:nvPr/>
        </p:nvCxnSpPr>
        <p:spPr>
          <a:xfrm flipV="1">
            <a:off x="7260349" y="929991"/>
            <a:ext cx="0" cy="294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>
            <a:extLst>
              <a:ext uri="{FF2B5EF4-FFF2-40B4-BE49-F238E27FC236}">
                <a16:creationId xmlns:a16="http://schemas.microsoft.com/office/drawing/2014/main" id="{38198FCA-EA42-2843-BF7E-89A22E165BE0}"/>
              </a:ext>
            </a:extLst>
          </p:cNvPr>
          <p:cNvSpPr/>
          <p:nvPr/>
        </p:nvSpPr>
        <p:spPr>
          <a:xfrm>
            <a:off x="5523692" y="469412"/>
            <a:ext cx="373331" cy="373331"/>
          </a:xfrm>
          <a:prstGeom prst="ellipse">
            <a:avLst/>
          </a:prstGeom>
          <a:solidFill>
            <a:srgbClr val="E7E6E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9FAB722E-80F6-C144-AE76-F44A69AE47C3}"/>
              </a:ext>
            </a:extLst>
          </p:cNvPr>
          <p:cNvSpPr/>
          <p:nvPr/>
        </p:nvSpPr>
        <p:spPr>
          <a:xfrm>
            <a:off x="7081449" y="471394"/>
            <a:ext cx="373331" cy="373331"/>
          </a:xfrm>
          <a:prstGeom prst="ellipse">
            <a:avLst/>
          </a:prstGeom>
          <a:solidFill>
            <a:srgbClr val="F794A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4DBB9FA-3A99-D844-8DE9-6FE985C2E6F6}"/>
              </a:ext>
            </a:extLst>
          </p:cNvPr>
          <p:cNvSpPr txBox="1"/>
          <p:nvPr/>
        </p:nvSpPr>
        <p:spPr>
          <a:xfrm>
            <a:off x="3643546" y="469412"/>
            <a:ext cx="194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en-US" altLang="zh-CN" dirty="0"/>
              <a:t>Item Prediction 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A3489EA2-C0AC-2840-864F-6D6255E3626D}"/>
              </a:ext>
            </a:extLst>
          </p:cNvPr>
          <p:cNvSpPr txBox="1"/>
          <p:nvPr/>
        </p:nvSpPr>
        <p:spPr>
          <a:xfrm>
            <a:off x="7459074" y="473393"/>
            <a:ext cx="221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dirty="0"/>
              <a:t>Bundle Prediction 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846F22FD-676F-5143-9CEB-F2461844E0E8}"/>
              </a:ext>
            </a:extLst>
          </p:cNvPr>
          <p:cNvSpPr txBox="1"/>
          <p:nvPr/>
        </p:nvSpPr>
        <p:spPr>
          <a:xfrm>
            <a:off x="1220211" y="1678518"/>
            <a:ext cx="1909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b="1" dirty="0"/>
              <a:t>Task Specific</a:t>
            </a:r>
          </a:p>
          <a:p>
            <a:r>
              <a:rPr lang="en-US" altLang="zh-CN" b="1" dirty="0"/>
              <a:t>Hidden Layers </a:t>
            </a:r>
            <a:endParaRPr lang="en-US" altLang="zh-CN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4D2C967-8E4E-6B40-8640-5873C77642C8}"/>
              </a:ext>
            </a:extLst>
          </p:cNvPr>
          <p:cNvSpPr txBox="1"/>
          <p:nvPr/>
        </p:nvSpPr>
        <p:spPr>
          <a:xfrm>
            <a:off x="1220212" y="3399197"/>
            <a:ext cx="1909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b="1" dirty="0"/>
              <a:t>Shared</a:t>
            </a:r>
          </a:p>
          <a:p>
            <a:r>
              <a:rPr lang="en-US" altLang="zh-CN" b="1" dirty="0"/>
              <a:t>Hidden Layers </a:t>
            </a:r>
            <a:endParaRPr lang="en-US" altLang="zh-CN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87A8DF7-C015-624A-B870-4BB7102BCAD1}"/>
              </a:ext>
            </a:extLst>
          </p:cNvPr>
          <p:cNvSpPr txBox="1"/>
          <p:nvPr/>
        </p:nvSpPr>
        <p:spPr>
          <a:xfrm>
            <a:off x="435028" y="5843350"/>
            <a:ext cx="15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b="1" dirty="0"/>
              <a:t>Input Layer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9558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67" name="矩形 66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CD37DE00-792E-2447-8173-A45B73FE2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B31F5AA8-D1AA-3947-99D9-3BFA923F27DF}"/>
              </a:ext>
            </a:extLst>
          </p:cNvPr>
          <p:cNvSpPr txBox="1"/>
          <p:nvPr/>
        </p:nvSpPr>
        <p:spPr>
          <a:xfrm>
            <a:off x="1111160" y="1702651"/>
            <a:ext cx="1199367" cy="461665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拼接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4E367FD-6B80-C842-BABD-9AA644011F37}"/>
              </a:ext>
            </a:extLst>
          </p:cNvPr>
          <p:cNvGrpSpPr/>
          <p:nvPr/>
        </p:nvGrpSpPr>
        <p:grpSpPr>
          <a:xfrm>
            <a:off x="2787848" y="1051383"/>
            <a:ext cx="6785808" cy="1731462"/>
            <a:chOff x="2787848" y="1051383"/>
            <a:chExt cx="6785808" cy="1731462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BB042B87-F724-4B42-BF95-A72E3F675D7B}"/>
                </a:ext>
              </a:extLst>
            </p:cNvPr>
            <p:cNvSpPr/>
            <p:nvPr/>
          </p:nvSpPr>
          <p:spPr>
            <a:xfrm>
              <a:off x="2942162" y="2302981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2B496592-D1FE-FF41-AB3C-F30EDA250A76}"/>
                </a:ext>
              </a:extLst>
            </p:cNvPr>
            <p:cNvSpPr/>
            <p:nvPr/>
          </p:nvSpPr>
          <p:spPr>
            <a:xfrm>
              <a:off x="3579117" y="2307944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D883E81-4055-2641-AB0C-9B76466E84A2}"/>
                </a:ext>
              </a:extLst>
            </p:cNvPr>
            <p:cNvSpPr/>
            <p:nvPr/>
          </p:nvSpPr>
          <p:spPr>
            <a:xfrm>
              <a:off x="2787848" y="2196450"/>
              <a:ext cx="2694039" cy="5863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D3391C06-2BD3-924B-B921-765A8200B6D1}"/>
                </a:ext>
              </a:extLst>
            </p:cNvPr>
            <p:cNvSpPr txBox="1"/>
            <p:nvPr/>
          </p:nvSpPr>
          <p:spPr>
            <a:xfrm>
              <a:off x="4162508" y="2253864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endParaRPr kumimoji="1" lang="zh-CN" altLang="en-US" sz="2400" b="1" dirty="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D481AE0D-091B-8441-A80D-78D6311F7E22}"/>
                </a:ext>
              </a:extLst>
            </p:cNvPr>
            <p:cNvSpPr/>
            <p:nvPr/>
          </p:nvSpPr>
          <p:spPr>
            <a:xfrm>
              <a:off x="4948367" y="2298030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65A7F594-1C4C-DD42-8F75-A8908DA4C97F}"/>
                </a:ext>
              </a:extLst>
            </p:cNvPr>
            <p:cNvSpPr/>
            <p:nvPr/>
          </p:nvSpPr>
          <p:spPr>
            <a:xfrm>
              <a:off x="7033931" y="2302981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6AEF2BD-F72A-4647-8DFE-ECE16F3A7E0A}"/>
                </a:ext>
              </a:extLst>
            </p:cNvPr>
            <p:cNvSpPr/>
            <p:nvPr/>
          </p:nvSpPr>
          <p:spPr>
            <a:xfrm>
              <a:off x="7670886" y="2307944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09BFE80-E4A6-B04A-ACAF-798BB8426EBD}"/>
                </a:ext>
              </a:extLst>
            </p:cNvPr>
            <p:cNvSpPr/>
            <p:nvPr/>
          </p:nvSpPr>
          <p:spPr>
            <a:xfrm>
              <a:off x="6879617" y="2196450"/>
              <a:ext cx="2694039" cy="5863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CE0FEA7-19A3-6240-9A16-181D92637860}"/>
                </a:ext>
              </a:extLst>
            </p:cNvPr>
            <p:cNvSpPr txBox="1"/>
            <p:nvPr/>
          </p:nvSpPr>
          <p:spPr>
            <a:xfrm>
              <a:off x="8254277" y="2253864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endParaRPr kumimoji="1" lang="zh-CN" altLang="en-US" sz="2400" b="1" dirty="0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11F3FB4-7209-7843-8353-2B92DD97D166}"/>
                </a:ext>
              </a:extLst>
            </p:cNvPr>
            <p:cNvSpPr/>
            <p:nvPr/>
          </p:nvSpPr>
          <p:spPr>
            <a:xfrm>
              <a:off x="9040136" y="2298030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81" name="直线箭头连接符 80">
              <a:extLst>
                <a:ext uri="{FF2B5EF4-FFF2-40B4-BE49-F238E27FC236}">
                  <a16:creationId xmlns:a16="http://schemas.microsoft.com/office/drawing/2014/main" id="{096DD28A-E911-104A-A763-92AE99B8BEFA}"/>
                </a:ext>
              </a:extLst>
            </p:cNvPr>
            <p:cNvCxnSpPr>
              <a:cxnSpLocks/>
              <a:stCxn id="66" idx="0"/>
              <a:endCxn id="85" idx="2"/>
            </p:cNvCxnSpPr>
            <p:nvPr/>
          </p:nvCxnSpPr>
          <p:spPr>
            <a:xfrm flipV="1">
              <a:off x="4134868" y="1637778"/>
              <a:ext cx="2045884" cy="558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E6595BF7-4A8D-C347-A6CF-836BE737301C}"/>
                </a:ext>
              </a:extLst>
            </p:cNvPr>
            <p:cNvCxnSpPr>
              <a:cxnSpLocks/>
              <a:stCxn id="72" idx="0"/>
              <a:endCxn id="85" idx="2"/>
            </p:cNvCxnSpPr>
            <p:nvPr/>
          </p:nvCxnSpPr>
          <p:spPr>
            <a:xfrm flipH="1" flipV="1">
              <a:off x="6180752" y="1637778"/>
              <a:ext cx="2045885" cy="558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9DF7138-A4C1-204C-9316-AA6316F54482}"/>
                </a:ext>
              </a:extLst>
            </p:cNvPr>
            <p:cNvSpPr/>
            <p:nvPr/>
          </p:nvSpPr>
          <p:spPr>
            <a:xfrm>
              <a:off x="3656967" y="1157422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D9529007-BCAF-2248-89AE-768C6D693D7C}"/>
                </a:ext>
              </a:extLst>
            </p:cNvPr>
            <p:cNvSpPr/>
            <p:nvPr/>
          </p:nvSpPr>
          <p:spPr>
            <a:xfrm>
              <a:off x="4293922" y="1162385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E690CEB-3BFF-8741-AEDB-0334FE33B805}"/>
                </a:ext>
              </a:extLst>
            </p:cNvPr>
            <p:cNvSpPr/>
            <p:nvPr/>
          </p:nvSpPr>
          <p:spPr>
            <a:xfrm>
              <a:off x="3546074" y="1051383"/>
              <a:ext cx="5269356" cy="5863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F24D4F6D-8AE2-0843-84F1-8E04434E68B4}"/>
                </a:ext>
              </a:extLst>
            </p:cNvPr>
            <p:cNvSpPr txBox="1"/>
            <p:nvPr/>
          </p:nvSpPr>
          <p:spPr>
            <a:xfrm>
              <a:off x="4877313" y="1108305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endParaRPr kumimoji="1" lang="zh-CN" altLang="en-US" sz="2400" b="1" dirty="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0915A8D8-28F1-5E43-B724-9FD688733E15}"/>
                </a:ext>
              </a:extLst>
            </p:cNvPr>
            <p:cNvSpPr/>
            <p:nvPr/>
          </p:nvSpPr>
          <p:spPr>
            <a:xfrm>
              <a:off x="5663172" y="1152471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CC8812B8-5741-614C-B2EB-A270F7F16FFE}"/>
                </a:ext>
              </a:extLst>
            </p:cNvPr>
            <p:cNvSpPr/>
            <p:nvPr/>
          </p:nvSpPr>
          <p:spPr>
            <a:xfrm>
              <a:off x="6298603" y="1157422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7D303A34-0386-FD42-BD0A-3C42AB548DBC}"/>
                </a:ext>
              </a:extLst>
            </p:cNvPr>
            <p:cNvSpPr/>
            <p:nvPr/>
          </p:nvSpPr>
          <p:spPr>
            <a:xfrm>
              <a:off x="6935558" y="1162385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48A633B2-E843-EA46-B19A-E0A0AD56C341}"/>
                </a:ext>
              </a:extLst>
            </p:cNvPr>
            <p:cNvSpPr txBox="1"/>
            <p:nvPr/>
          </p:nvSpPr>
          <p:spPr>
            <a:xfrm>
              <a:off x="7518949" y="1108305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endParaRPr kumimoji="1" lang="zh-CN" altLang="en-US" sz="2400" b="1" dirty="0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9F9DECD7-8151-6845-B2D2-78314BC9DA3B}"/>
                </a:ext>
              </a:extLst>
            </p:cNvPr>
            <p:cNvSpPr/>
            <p:nvPr/>
          </p:nvSpPr>
          <p:spPr>
            <a:xfrm>
              <a:off x="8304808" y="1152471"/>
              <a:ext cx="373331" cy="373331"/>
            </a:xfrm>
            <a:prstGeom prst="ellipse">
              <a:avLst/>
            </a:prstGeom>
            <a:solidFill>
              <a:srgbClr val="9EC4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D35E21FA-2D22-1F40-B960-FFC41CA0812A}"/>
              </a:ext>
            </a:extLst>
          </p:cNvPr>
          <p:cNvGrpSpPr/>
          <p:nvPr/>
        </p:nvGrpSpPr>
        <p:grpSpPr>
          <a:xfrm>
            <a:off x="435028" y="3941180"/>
            <a:ext cx="11717844" cy="2822222"/>
            <a:chOff x="58512" y="3941180"/>
            <a:chExt cx="11717844" cy="2822222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1BCE358C-B282-E146-B921-B496DCD99B96}"/>
                </a:ext>
              </a:extLst>
            </p:cNvPr>
            <p:cNvGrpSpPr/>
            <p:nvPr/>
          </p:nvGrpSpPr>
          <p:grpSpPr>
            <a:xfrm>
              <a:off x="1644354" y="5731856"/>
              <a:ext cx="2694039" cy="586395"/>
              <a:chOff x="1644354" y="5731856"/>
              <a:chExt cx="2694039" cy="586395"/>
            </a:xfrm>
          </p:grpSpPr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874D0B5A-4D6A-BD4A-B0BE-42DA93849DBF}"/>
                  </a:ext>
                </a:extLst>
              </p:cNvPr>
              <p:cNvSpPr/>
              <p:nvPr/>
            </p:nvSpPr>
            <p:spPr>
              <a:xfrm>
                <a:off x="1798668" y="5838387"/>
                <a:ext cx="373331" cy="373331"/>
              </a:xfrm>
              <a:prstGeom prst="ellipse">
                <a:avLst/>
              </a:prstGeom>
              <a:solidFill>
                <a:srgbClr val="E7E6E6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4B0A4BD3-3D42-834B-BB0F-42F2D122D268}"/>
                  </a:ext>
                </a:extLst>
              </p:cNvPr>
              <p:cNvSpPr/>
              <p:nvPr/>
            </p:nvSpPr>
            <p:spPr>
              <a:xfrm>
                <a:off x="2435623" y="5843350"/>
                <a:ext cx="373331" cy="373331"/>
              </a:xfrm>
              <a:prstGeom prst="ellipse">
                <a:avLst/>
              </a:prstGeom>
              <a:solidFill>
                <a:srgbClr val="E7E6E6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E6A6A275-7EBE-3A44-A9B1-7BF5D8BB8770}"/>
                  </a:ext>
                </a:extLst>
              </p:cNvPr>
              <p:cNvSpPr/>
              <p:nvPr/>
            </p:nvSpPr>
            <p:spPr>
              <a:xfrm>
                <a:off x="1644354" y="5731856"/>
                <a:ext cx="2694039" cy="58639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5FAB939D-B80F-7F4E-AE64-6D3A17707C1D}"/>
                  </a:ext>
                </a:extLst>
              </p:cNvPr>
              <p:cNvSpPr txBox="1"/>
              <p:nvPr/>
            </p:nvSpPr>
            <p:spPr>
              <a:xfrm>
                <a:off x="3019014" y="5789270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/>
                  <a:t>·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·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·</a:t>
                </a:r>
                <a:endParaRPr kumimoji="1" lang="zh-CN" altLang="en-US" sz="2400" b="1" dirty="0"/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9BB4E99A-D6DF-D046-8583-2F930C64E3D8}"/>
                  </a:ext>
                </a:extLst>
              </p:cNvPr>
              <p:cNvSpPr/>
              <p:nvPr/>
            </p:nvSpPr>
            <p:spPr>
              <a:xfrm>
                <a:off x="3804873" y="5833436"/>
                <a:ext cx="373331" cy="373331"/>
              </a:xfrm>
              <a:prstGeom prst="ellipse">
                <a:avLst/>
              </a:prstGeom>
              <a:solidFill>
                <a:srgbClr val="E7E6E6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D3EA9A11-476C-B44C-AEF7-0F344113FBE6}"/>
                </a:ext>
              </a:extLst>
            </p:cNvPr>
            <p:cNvGrpSpPr/>
            <p:nvPr/>
          </p:nvGrpSpPr>
          <p:grpSpPr>
            <a:xfrm>
              <a:off x="4744208" y="5731856"/>
              <a:ext cx="2694039" cy="586395"/>
              <a:chOff x="4744208" y="5731856"/>
              <a:chExt cx="2694039" cy="586395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C20211D6-77CC-214B-ACF7-947301FD2158}"/>
                  </a:ext>
                </a:extLst>
              </p:cNvPr>
              <p:cNvSpPr/>
              <p:nvPr/>
            </p:nvSpPr>
            <p:spPr>
              <a:xfrm>
                <a:off x="4898522" y="5838387"/>
                <a:ext cx="373331" cy="373331"/>
              </a:xfrm>
              <a:prstGeom prst="ellipse">
                <a:avLst/>
              </a:prstGeom>
              <a:solidFill>
                <a:srgbClr val="9EC4E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393F596F-0A8F-DB4D-A161-0222611A1DAB}"/>
                  </a:ext>
                </a:extLst>
              </p:cNvPr>
              <p:cNvSpPr/>
              <p:nvPr/>
            </p:nvSpPr>
            <p:spPr>
              <a:xfrm>
                <a:off x="5535477" y="5843350"/>
                <a:ext cx="373331" cy="373331"/>
              </a:xfrm>
              <a:prstGeom prst="ellipse">
                <a:avLst/>
              </a:prstGeom>
              <a:solidFill>
                <a:srgbClr val="9EC4E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EDF41F83-F990-B845-B630-75F6E6557711}"/>
                  </a:ext>
                </a:extLst>
              </p:cNvPr>
              <p:cNvSpPr/>
              <p:nvPr/>
            </p:nvSpPr>
            <p:spPr>
              <a:xfrm>
                <a:off x="4744208" y="5731856"/>
                <a:ext cx="2694039" cy="58639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6687CAF9-5059-5A4A-A019-9AB0D4612C6B}"/>
                  </a:ext>
                </a:extLst>
              </p:cNvPr>
              <p:cNvSpPr txBox="1"/>
              <p:nvPr/>
            </p:nvSpPr>
            <p:spPr>
              <a:xfrm>
                <a:off x="6118868" y="5789270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/>
                  <a:t>·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·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·</a:t>
                </a:r>
                <a:endParaRPr kumimoji="1" lang="zh-CN" altLang="en-US" sz="2400" b="1" dirty="0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6A0D21A3-D1A0-D14B-A792-099F6014B3AD}"/>
                  </a:ext>
                </a:extLst>
              </p:cNvPr>
              <p:cNvSpPr/>
              <p:nvPr/>
            </p:nvSpPr>
            <p:spPr>
              <a:xfrm>
                <a:off x="6904727" y="5833436"/>
                <a:ext cx="373331" cy="373331"/>
              </a:xfrm>
              <a:prstGeom prst="ellipse">
                <a:avLst/>
              </a:prstGeom>
              <a:solidFill>
                <a:srgbClr val="9EC4E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0BFEB44-9CFE-AC4D-B8D4-4A135E4D6254}"/>
                </a:ext>
              </a:extLst>
            </p:cNvPr>
            <p:cNvSpPr/>
            <p:nvPr/>
          </p:nvSpPr>
          <p:spPr>
            <a:xfrm>
              <a:off x="7844062" y="5731856"/>
              <a:ext cx="2694039" cy="5863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B36A18B7-866C-3542-8B31-68FD0F729622}"/>
                </a:ext>
              </a:extLst>
            </p:cNvPr>
            <p:cNvGrpSpPr/>
            <p:nvPr/>
          </p:nvGrpSpPr>
          <p:grpSpPr>
            <a:xfrm>
              <a:off x="7998376" y="5789270"/>
              <a:ext cx="2379536" cy="461665"/>
              <a:chOff x="7998376" y="5789270"/>
              <a:chExt cx="2379536" cy="461665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ADCC150-F786-BC49-AFC5-19EE7F835A29}"/>
                  </a:ext>
                </a:extLst>
              </p:cNvPr>
              <p:cNvSpPr/>
              <p:nvPr/>
            </p:nvSpPr>
            <p:spPr>
              <a:xfrm>
                <a:off x="7998376" y="5838387"/>
                <a:ext cx="373331" cy="373331"/>
              </a:xfrm>
              <a:prstGeom prst="ellipse">
                <a:avLst/>
              </a:prstGeom>
              <a:solidFill>
                <a:srgbClr val="F794A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2BB377BE-4342-7042-9368-70455A854BDA}"/>
                  </a:ext>
                </a:extLst>
              </p:cNvPr>
              <p:cNvSpPr/>
              <p:nvPr/>
            </p:nvSpPr>
            <p:spPr>
              <a:xfrm>
                <a:off x="8635331" y="5843350"/>
                <a:ext cx="373331" cy="373331"/>
              </a:xfrm>
              <a:prstGeom prst="ellipse">
                <a:avLst/>
              </a:prstGeom>
              <a:solidFill>
                <a:srgbClr val="F794A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CA241142-BEB3-1145-9E1A-4BD23172C61C}"/>
                  </a:ext>
                </a:extLst>
              </p:cNvPr>
              <p:cNvSpPr txBox="1"/>
              <p:nvPr/>
            </p:nvSpPr>
            <p:spPr>
              <a:xfrm>
                <a:off x="9218722" y="5789270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/>
                  <a:t>·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·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·</a:t>
                </a:r>
                <a:endParaRPr kumimoji="1" lang="zh-CN" altLang="en-US" sz="2400" b="1" dirty="0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34FC2CE9-0F70-B54B-9A05-330978BB947B}"/>
                  </a:ext>
                </a:extLst>
              </p:cNvPr>
              <p:cNvSpPr/>
              <p:nvPr/>
            </p:nvSpPr>
            <p:spPr>
              <a:xfrm>
                <a:off x="10004581" y="5833436"/>
                <a:ext cx="373331" cy="373331"/>
              </a:xfrm>
              <a:prstGeom prst="ellipse">
                <a:avLst/>
              </a:prstGeom>
              <a:solidFill>
                <a:srgbClr val="F794A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8853066B-E710-7C4D-A0FF-0128E5DE25C8}"/>
                </a:ext>
              </a:extLst>
            </p:cNvPr>
            <p:cNvGrpSpPr/>
            <p:nvPr/>
          </p:nvGrpSpPr>
          <p:grpSpPr>
            <a:xfrm>
              <a:off x="3214769" y="4842546"/>
              <a:ext cx="2694039" cy="586395"/>
              <a:chOff x="3214769" y="4842546"/>
              <a:chExt cx="2694039" cy="586395"/>
            </a:xfrm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ABF66BF4-D16C-1645-98D2-B5585643FE76}"/>
                  </a:ext>
                </a:extLst>
              </p:cNvPr>
              <p:cNvSpPr/>
              <p:nvPr/>
            </p:nvSpPr>
            <p:spPr>
              <a:xfrm>
                <a:off x="3369083" y="4949077"/>
                <a:ext cx="373331" cy="37333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FEAF4CE8-A5F3-814F-AB55-C323CEEBA370}"/>
                  </a:ext>
                </a:extLst>
              </p:cNvPr>
              <p:cNvSpPr/>
              <p:nvPr/>
            </p:nvSpPr>
            <p:spPr>
              <a:xfrm>
                <a:off x="4006038" y="4954040"/>
                <a:ext cx="373331" cy="37333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A7475617-241C-0C42-8840-1910917CCAEC}"/>
                  </a:ext>
                </a:extLst>
              </p:cNvPr>
              <p:cNvSpPr/>
              <p:nvPr/>
            </p:nvSpPr>
            <p:spPr>
              <a:xfrm>
                <a:off x="3214769" y="4842546"/>
                <a:ext cx="2694039" cy="58639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807E9933-7297-7040-96C4-CCC6E1CC189B}"/>
                  </a:ext>
                </a:extLst>
              </p:cNvPr>
              <p:cNvSpPr txBox="1"/>
              <p:nvPr/>
            </p:nvSpPr>
            <p:spPr>
              <a:xfrm>
                <a:off x="4589429" y="4899960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/>
                  <a:t>·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·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·</a:t>
                </a:r>
                <a:endParaRPr kumimoji="1" lang="zh-CN" altLang="en-US" sz="2400" b="1" dirty="0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DFC25147-F571-9D4B-9666-F92744E00BED}"/>
                  </a:ext>
                </a:extLst>
              </p:cNvPr>
              <p:cNvSpPr/>
              <p:nvPr/>
            </p:nvSpPr>
            <p:spPr>
              <a:xfrm>
                <a:off x="5375288" y="4944126"/>
                <a:ext cx="373331" cy="37333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A19CC00F-57BF-C14B-935F-AA07F4EB7A75}"/>
                </a:ext>
              </a:extLst>
            </p:cNvPr>
            <p:cNvGrpSpPr/>
            <p:nvPr/>
          </p:nvGrpSpPr>
          <p:grpSpPr>
            <a:xfrm>
              <a:off x="6314623" y="4847795"/>
              <a:ext cx="2694039" cy="586395"/>
              <a:chOff x="6314623" y="4847795"/>
              <a:chExt cx="2694039" cy="586395"/>
            </a:xfrm>
          </p:grpSpPr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87B01FF4-9901-9B42-AE50-F7183E69CEF6}"/>
                  </a:ext>
                </a:extLst>
              </p:cNvPr>
              <p:cNvSpPr/>
              <p:nvPr/>
            </p:nvSpPr>
            <p:spPr>
              <a:xfrm>
                <a:off x="6468937" y="4954326"/>
                <a:ext cx="373331" cy="37333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DD8EA745-88AB-0944-A313-F4BF7A17D7AF}"/>
                  </a:ext>
                </a:extLst>
              </p:cNvPr>
              <p:cNvSpPr/>
              <p:nvPr/>
            </p:nvSpPr>
            <p:spPr>
              <a:xfrm>
                <a:off x="7105892" y="4959289"/>
                <a:ext cx="373331" cy="37333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739FB37-B197-3D45-9FCB-A00D9C7B7D98}"/>
                  </a:ext>
                </a:extLst>
              </p:cNvPr>
              <p:cNvSpPr/>
              <p:nvPr/>
            </p:nvSpPr>
            <p:spPr>
              <a:xfrm>
                <a:off x="6314623" y="4847795"/>
                <a:ext cx="2694039" cy="58639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952E7107-CB82-AD43-BA05-DFA48E88F73E}"/>
                  </a:ext>
                </a:extLst>
              </p:cNvPr>
              <p:cNvSpPr txBox="1"/>
              <p:nvPr/>
            </p:nvSpPr>
            <p:spPr>
              <a:xfrm>
                <a:off x="7689283" y="4905209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/>
                  <a:t>·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·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b="1" dirty="0"/>
                  <a:t>·</a:t>
                </a:r>
                <a:endParaRPr kumimoji="1" lang="zh-CN" altLang="en-US" sz="2400" b="1" dirty="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CE110087-2612-C145-98D3-A927F5E242D5}"/>
                  </a:ext>
                </a:extLst>
              </p:cNvPr>
              <p:cNvSpPr/>
              <p:nvPr/>
            </p:nvSpPr>
            <p:spPr>
              <a:xfrm>
                <a:off x="8475142" y="4949375"/>
                <a:ext cx="373331" cy="37333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cxnSp>
          <p:nvCxnSpPr>
            <p:cNvPr id="148" name="直线箭头连接符 147">
              <a:extLst>
                <a:ext uri="{FF2B5EF4-FFF2-40B4-BE49-F238E27FC236}">
                  <a16:creationId xmlns:a16="http://schemas.microsoft.com/office/drawing/2014/main" id="{1649F342-F762-3641-8363-3A2D5B1D8733}"/>
                </a:ext>
              </a:extLst>
            </p:cNvPr>
            <p:cNvCxnSpPr>
              <a:stCxn id="121" idx="0"/>
              <a:endCxn id="139" idx="2"/>
            </p:cNvCxnSpPr>
            <p:nvPr/>
          </p:nvCxnSpPr>
          <p:spPr>
            <a:xfrm flipV="1">
              <a:off x="2991374" y="5428941"/>
              <a:ext cx="1570415" cy="3029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箭头连接符 148">
              <a:extLst>
                <a:ext uri="{FF2B5EF4-FFF2-40B4-BE49-F238E27FC236}">
                  <a16:creationId xmlns:a16="http://schemas.microsoft.com/office/drawing/2014/main" id="{8E6F7C71-94BE-F44D-9B33-1DC6957A65CA}"/>
                </a:ext>
              </a:extLst>
            </p:cNvPr>
            <p:cNvCxnSpPr>
              <a:cxnSpLocks/>
              <a:stCxn id="127" idx="0"/>
              <a:endCxn id="139" idx="2"/>
            </p:cNvCxnSpPr>
            <p:nvPr/>
          </p:nvCxnSpPr>
          <p:spPr>
            <a:xfrm flipH="1" flipV="1">
              <a:off x="4561789" y="5428941"/>
              <a:ext cx="1529439" cy="3029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箭头连接符 149">
              <a:extLst>
                <a:ext uri="{FF2B5EF4-FFF2-40B4-BE49-F238E27FC236}">
                  <a16:creationId xmlns:a16="http://schemas.microsoft.com/office/drawing/2014/main" id="{351C50AC-1CC0-6441-8BF2-151FD87F41B7}"/>
                </a:ext>
              </a:extLst>
            </p:cNvPr>
            <p:cNvCxnSpPr>
              <a:cxnSpLocks/>
              <a:stCxn id="127" idx="0"/>
              <a:endCxn id="145" idx="2"/>
            </p:cNvCxnSpPr>
            <p:nvPr/>
          </p:nvCxnSpPr>
          <p:spPr>
            <a:xfrm flipV="1">
              <a:off x="6091228" y="5434190"/>
              <a:ext cx="1570415" cy="2976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箭头连接符 150">
              <a:extLst>
                <a:ext uri="{FF2B5EF4-FFF2-40B4-BE49-F238E27FC236}">
                  <a16:creationId xmlns:a16="http://schemas.microsoft.com/office/drawing/2014/main" id="{2C8A38E7-5C83-E14B-A4AD-097594A35DEE}"/>
                </a:ext>
              </a:extLst>
            </p:cNvPr>
            <p:cNvCxnSpPr>
              <a:cxnSpLocks/>
              <a:stCxn id="130" idx="0"/>
              <a:endCxn id="145" idx="2"/>
            </p:cNvCxnSpPr>
            <p:nvPr/>
          </p:nvCxnSpPr>
          <p:spPr>
            <a:xfrm flipH="1" flipV="1">
              <a:off x="7661643" y="5434190"/>
              <a:ext cx="1529439" cy="2976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CBAD349F-C964-BA42-8DCF-78F905150C8A}"/>
                </a:ext>
              </a:extLst>
            </p:cNvPr>
            <p:cNvSpPr txBox="1"/>
            <p:nvPr/>
          </p:nvSpPr>
          <p:spPr>
            <a:xfrm>
              <a:off x="8712424" y="6394070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bundle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40E9C89F-1902-D847-93CB-C9CFA8E28B53}"/>
                </a:ext>
              </a:extLst>
            </p:cNvPr>
            <p:cNvSpPr txBox="1"/>
            <p:nvPr/>
          </p:nvSpPr>
          <p:spPr>
            <a:xfrm>
              <a:off x="5791695" y="6394070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user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0DE49A55-3BD7-2642-8277-41B66D063A00}"/>
                </a:ext>
              </a:extLst>
            </p:cNvPr>
            <p:cNvSpPr txBox="1"/>
            <p:nvPr/>
          </p:nvSpPr>
          <p:spPr>
            <a:xfrm>
              <a:off x="2652337" y="6394070"/>
              <a:ext cx="67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item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B47542B1-7825-3548-B0D7-6F7A81388A5E}"/>
                </a:ext>
              </a:extLst>
            </p:cNvPr>
            <p:cNvSpPr/>
            <p:nvPr/>
          </p:nvSpPr>
          <p:spPr>
            <a:xfrm>
              <a:off x="4744208" y="3941180"/>
              <a:ext cx="2694039" cy="435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6" name="直线箭头连接符 155">
              <a:extLst>
                <a:ext uri="{FF2B5EF4-FFF2-40B4-BE49-F238E27FC236}">
                  <a16:creationId xmlns:a16="http://schemas.microsoft.com/office/drawing/2014/main" id="{01818EC5-2B52-5946-8DEB-676D54E5F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9626" y="4459429"/>
              <a:ext cx="0" cy="294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箭头连接符 156">
              <a:extLst>
                <a:ext uri="{FF2B5EF4-FFF2-40B4-BE49-F238E27FC236}">
                  <a16:creationId xmlns:a16="http://schemas.microsoft.com/office/drawing/2014/main" id="{2EBA0896-54DC-CA4E-940D-D9D96BA6F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9617" y="4454853"/>
              <a:ext cx="0" cy="294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4A16AA2B-71EE-B545-BEBD-1C562E216767}"/>
                </a:ext>
              </a:extLst>
            </p:cNvPr>
            <p:cNvSpPr txBox="1"/>
            <p:nvPr/>
          </p:nvSpPr>
          <p:spPr>
            <a:xfrm>
              <a:off x="58512" y="5843350"/>
              <a:ext cx="1570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kumimoji="1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b="1" dirty="0"/>
                <a:t>Input Layer </a:t>
              </a:r>
              <a:endParaRPr lang="en-US" altLang="zh-CN" dirty="0"/>
            </a:p>
          </p:txBody>
        </p:sp>
        <p:cxnSp>
          <p:nvCxnSpPr>
            <p:cNvPr id="159" name="直线箭头连接符 158">
              <a:extLst>
                <a:ext uri="{FF2B5EF4-FFF2-40B4-BE49-F238E27FC236}">
                  <a16:creationId xmlns:a16="http://schemas.microsoft.com/office/drawing/2014/main" id="{A7519F3B-1FD7-7449-B8F7-8AD44535AEB7}"/>
                </a:ext>
              </a:extLst>
            </p:cNvPr>
            <p:cNvCxnSpPr>
              <a:cxnSpLocks/>
              <a:stCxn id="161" idx="3"/>
              <a:endCxn id="160" idx="1"/>
            </p:cNvCxnSpPr>
            <p:nvPr/>
          </p:nvCxnSpPr>
          <p:spPr>
            <a:xfrm>
              <a:off x="1919145" y="5266759"/>
              <a:ext cx="1099868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8776363D-9464-5B4D-88D8-5FDBBE35BEFE}"/>
                </a:ext>
              </a:extLst>
            </p:cNvPr>
            <p:cNvSpPr/>
            <p:nvPr/>
          </p:nvSpPr>
          <p:spPr>
            <a:xfrm>
              <a:off x="3019013" y="4700081"/>
              <a:ext cx="6199707" cy="1133356"/>
            </a:xfrm>
            <a:prstGeom prst="rect">
              <a:avLst/>
            </a:prstGeom>
            <a:noFill/>
            <a:ln w="31750" cap="rnd">
              <a:solidFill>
                <a:srgbClr val="FF0000"/>
              </a:solidFill>
              <a:prstDash val="sys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DA535CDD-210C-0F4D-ACC8-AF349AF462B4}"/>
                </a:ext>
              </a:extLst>
            </p:cNvPr>
            <p:cNvSpPr txBox="1"/>
            <p:nvPr/>
          </p:nvSpPr>
          <p:spPr>
            <a:xfrm>
              <a:off x="1426702" y="5035926"/>
              <a:ext cx="492443" cy="461665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①</a:t>
              </a:r>
              <a:endPara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E30C4E01-0628-9842-AD61-2FE2099DCE41}"/>
                </a:ext>
              </a:extLst>
            </p:cNvPr>
            <p:cNvSpPr/>
            <p:nvPr/>
          </p:nvSpPr>
          <p:spPr>
            <a:xfrm>
              <a:off x="4602017" y="4518649"/>
              <a:ext cx="6100408" cy="1969953"/>
            </a:xfrm>
            <a:prstGeom prst="rect">
              <a:avLst/>
            </a:prstGeom>
            <a:noFill/>
            <a:ln w="31750" cap="rnd">
              <a:solidFill>
                <a:srgbClr val="FF0000"/>
              </a:solidFill>
              <a:prstDash val="sys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163" name="直线箭头连接符 162">
              <a:extLst>
                <a:ext uri="{FF2B5EF4-FFF2-40B4-BE49-F238E27FC236}">
                  <a16:creationId xmlns:a16="http://schemas.microsoft.com/office/drawing/2014/main" id="{199559D1-34B7-E640-826C-B1498D0AC5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2425" y="4899960"/>
              <a:ext cx="698078" cy="681943"/>
            </a:xfrm>
            <a:prstGeom prst="straightConnector1">
              <a:avLst/>
            </a:prstGeom>
            <a:ln w="317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0506D17F-AF9F-BB4A-8E1A-EEE3C978AD3A}"/>
                </a:ext>
              </a:extLst>
            </p:cNvPr>
            <p:cNvSpPr txBox="1"/>
            <p:nvPr/>
          </p:nvSpPr>
          <p:spPr>
            <a:xfrm>
              <a:off x="11282310" y="4518649"/>
              <a:ext cx="494046" cy="461665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②</a:t>
              </a:r>
              <a:endPara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B77D4ED2-11D2-8E4B-88B1-191A0A8FEAC1}"/>
              </a:ext>
            </a:extLst>
          </p:cNvPr>
          <p:cNvSpPr txBox="1"/>
          <p:nvPr/>
        </p:nvSpPr>
        <p:spPr>
          <a:xfrm>
            <a:off x="1111160" y="1702651"/>
            <a:ext cx="1507144" cy="461665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注意力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DCB6568A-9BAA-7746-962C-F28E9B9423CB}"/>
              </a:ext>
            </a:extLst>
          </p:cNvPr>
          <p:cNvGrpSpPr/>
          <p:nvPr/>
        </p:nvGrpSpPr>
        <p:grpSpPr>
          <a:xfrm>
            <a:off x="953035" y="2557140"/>
            <a:ext cx="1932220" cy="1251492"/>
            <a:chOff x="8828411" y="1535574"/>
            <a:chExt cx="1932220" cy="1251492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BC2F8C29-98DE-AB4D-BBA8-EED4B5A5BA14}"/>
                </a:ext>
              </a:extLst>
            </p:cNvPr>
            <p:cNvSpPr/>
            <p:nvPr/>
          </p:nvSpPr>
          <p:spPr>
            <a:xfrm rot="5400000">
              <a:off x="9873483" y="1535574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52585DA8-C0DB-D74C-951A-9B9B603A267B}"/>
                </a:ext>
              </a:extLst>
            </p:cNvPr>
            <p:cNvSpPr/>
            <p:nvPr/>
          </p:nvSpPr>
          <p:spPr>
            <a:xfrm rot="5400000">
              <a:off x="9338326" y="2413735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563D890D-3F1F-694D-BBB6-3493C1AC226C}"/>
                </a:ext>
              </a:extLst>
            </p:cNvPr>
            <p:cNvSpPr/>
            <p:nvPr/>
          </p:nvSpPr>
          <p:spPr>
            <a:xfrm rot="5400000">
              <a:off x="9349297" y="1535574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1C02B988-3321-E043-972D-42984AF0B3AF}"/>
                </a:ext>
              </a:extLst>
            </p:cNvPr>
            <p:cNvSpPr/>
            <p:nvPr/>
          </p:nvSpPr>
          <p:spPr>
            <a:xfrm rot="5400000">
              <a:off x="9862511" y="2413734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04AE4C3D-E7A7-F24C-BE22-EE0D26591EC0}"/>
                </a:ext>
              </a:extLst>
            </p:cNvPr>
            <p:cNvSpPr/>
            <p:nvPr/>
          </p:nvSpPr>
          <p:spPr>
            <a:xfrm rot="5400000">
              <a:off x="10387300" y="2413733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25A8E564-8D88-9A40-9D1D-EFD3A269C20C}"/>
                </a:ext>
              </a:extLst>
            </p:cNvPr>
            <p:cNvSpPr/>
            <p:nvPr/>
          </p:nvSpPr>
          <p:spPr>
            <a:xfrm rot="5400000">
              <a:off x="8828411" y="2413734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2" name="直线连接符 171">
              <a:extLst>
                <a:ext uri="{FF2B5EF4-FFF2-40B4-BE49-F238E27FC236}">
                  <a16:creationId xmlns:a16="http://schemas.microsoft.com/office/drawing/2014/main" id="{25CE2D34-DB09-6542-A011-E50C1CC2245D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 flipH="1">
              <a:off x="9015076" y="1908905"/>
              <a:ext cx="520886" cy="504829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172">
              <a:extLst>
                <a:ext uri="{FF2B5EF4-FFF2-40B4-BE49-F238E27FC236}">
                  <a16:creationId xmlns:a16="http://schemas.microsoft.com/office/drawing/2014/main" id="{1B0F0AEE-F4A3-AE44-BA2B-6C5D95E546D3}"/>
                </a:ext>
              </a:extLst>
            </p:cNvPr>
            <p:cNvCxnSpPr>
              <a:cxnSpLocks/>
              <a:stCxn id="168" idx="6"/>
              <a:endCxn id="167" idx="2"/>
            </p:cNvCxnSpPr>
            <p:nvPr/>
          </p:nvCxnSpPr>
          <p:spPr>
            <a:xfrm flipH="1">
              <a:off x="9524991" y="1908905"/>
              <a:ext cx="10971" cy="504830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173">
              <a:extLst>
                <a:ext uri="{FF2B5EF4-FFF2-40B4-BE49-F238E27FC236}">
                  <a16:creationId xmlns:a16="http://schemas.microsoft.com/office/drawing/2014/main" id="{0A410534-4602-3A4A-8A11-647F915FBCB9}"/>
                </a:ext>
              </a:extLst>
            </p:cNvPr>
            <p:cNvCxnSpPr>
              <a:cxnSpLocks/>
              <a:stCxn id="168" idx="6"/>
              <a:endCxn id="170" idx="2"/>
            </p:cNvCxnSpPr>
            <p:nvPr/>
          </p:nvCxnSpPr>
          <p:spPr>
            <a:xfrm>
              <a:off x="9535962" y="1908905"/>
              <a:ext cx="1038003" cy="504828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174">
              <a:extLst>
                <a:ext uri="{FF2B5EF4-FFF2-40B4-BE49-F238E27FC236}">
                  <a16:creationId xmlns:a16="http://schemas.microsoft.com/office/drawing/2014/main" id="{11F2662A-2EDF-144C-B4CF-A024AFF32DED}"/>
                </a:ext>
              </a:extLst>
            </p:cNvPr>
            <p:cNvCxnSpPr>
              <a:cxnSpLocks/>
              <a:stCxn id="166" idx="6"/>
              <a:endCxn id="170" idx="2"/>
            </p:cNvCxnSpPr>
            <p:nvPr/>
          </p:nvCxnSpPr>
          <p:spPr>
            <a:xfrm>
              <a:off x="10060148" y="1908905"/>
              <a:ext cx="513817" cy="504828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175">
              <a:extLst>
                <a:ext uri="{FF2B5EF4-FFF2-40B4-BE49-F238E27FC236}">
                  <a16:creationId xmlns:a16="http://schemas.microsoft.com/office/drawing/2014/main" id="{0D8850B7-B9FE-524E-9A7E-0D115A139C36}"/>
                </a:ext>
              </a:extLst>
            </p:cNvPr>
            <p:cNvCxnSpPr>
              <a:cxnSpLocks/>
              <a:stCxn id="166" idx="6"/>
              <a:endCxn id="169" idx="2"/>
            </p:cNvCxnSpPr>
            <p:nvPr/>
          </p:nvCxnSpPr>
          <p:spPr>
            <a:xfrm flipH="1">
              <a:off x="10049176" y="1908905"/>
              <a:ext cx="10972" cy="504829"/>
            </a:xfrm>
            <a:prstGeom prst="line">
              <a:avLst/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5" name="图片 184">
            <a:extLst>
              <a:ext uri="{FF2B5EF4-FFF2-40B4-BE49-F238E27FC236}">
                <a16:creationId xmlns:a16="http://schemas.microsoft.com/office/drawing/2014/main" id="{C661A0B6-5D1B-3543-A469-65148F87F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769" y="378005"/>
            <a:ext cx="5161197" cy="1239292"/>
          </a:xfrm>
          <a:prstGeom prst="rect">
            <a:avLst/>
          </a:prstGeom>
        </p:spPr>
      </p:pic>
      <p:pic>
        <p:nvPicPr>
          <p:cNvPr id="187" name="图片 186">
            <a:extLst>
              <a:ext uri="{FF2B5EF4-FFF2-40B4-BE49-F238E27FC236}">
                <a16:creationId xmlns:a16="http://schemas.microsoft.com/office/drawing/2014/main" id="{1499724F-C403-1A4E-A72E-787748C67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246" y="1847999"/>
            <a:ext cx="6388100" cy="508000"/>
          </a:xfrm>
          <a:prstGeom prst="rect">
            <a:avLst/>
          </a:prstGeom>
        </p:spPr>
      </p:pic>
      <p:pic>
        <p:nvPicPr>
          <p:cNvPr id="188" name="图片 187">
            <a:extLst>
              <a:ext uri="{FF2B5EF4-FFF2-40B4-BE49-F238E27FC236}">
                <a16:creationId xmlns:a16="http://schemas.microsoft.com/office/drawing/2014/main" id="{647BDB40-066B-8046-ABD5-EA81AD38F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246" y="2606546"/>
            <a:ext cx="3683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6721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F3C295-B924-DC46-AA55-F397C5176F47}"/>
              </a:ext>
            </a:extLst>
          </p:cNvPr>
          <p:cNvGrpSpPr/>
          <p:nvPr/>
        </p:nvGrpSpPr>
        <p:grpSpPr>
          <a:xfrm>
            <a:off x="3214769" y="469412"/>
            <a:ext cx="6078586" cy="2883846"/>
            <a:chOff x="3214769" y="469412"/>
            <a:chExt cx="6078586" cy="288384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452B7CC-2C9D-CC41-8748-08C925B69252}"/>
                </a:ext>
              </a:extLst>
            </p:cNvPr>
            <p:cNvSpPr/>
            <p:nvPr/>
          </p:nvSpPr>
          <p:spPr>
            <a:xfrm>
              <a:off x="4744208" y="2917607"/>
              <a:ext cx="2694039" cy="435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" name="直线箭头连接符 2">
              <a:extLst>
                <a:ext uri="{FF2B5EF4-FFF2-40B4-BE49-F238E27FC236}">
                  <a16:creationId xmlns:a16="http://schemas.microsoft.com/office/drawing/2014/main" id="{9A2B5EB7-84CF-514E-BF58-FB7F5F6EB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6444" y="2554023"/>
              <a:ext cx="0" cy="294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C3934AEE-704E-994E-B0E1-5AF97B43B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435" y="2549447"/>
              <a:ext cx="0" cy="294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5D9CDAB-1F51-914A-9D89-204CA4191475}"/>
                </a:ext>
              </a:extLst>
            </p:cNvPr>
            <p:cNvSpPr/>
            <p:nvPr/>
          </p:nvSpPr>
          <p:spPr>
            <a:xfrm>
              <a:off x="3214769" y="2056719"/>
              <a:ext cx="2694039" cy="43565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FC18109-18E1-834B-98EA-15D373356DC6}"/>
                </a:ext>
              </a:extLst>
            </p:cNvPr>
            <p:cNvSpPr txBox="1"/>
            <p:nvPr/>
          </p:nvSpPr>
          <p:spPr>
            <a:xfrm>
              <a:off x="4273888" y="1681952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endParaRPr kumimoji="1" lang="zh-CN" altLang="en-US" sz="2400" b="1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6C7749B-81CD-5F45-8DE0-643ED135E29B}"/>
                </a:ext>
              </a:extLst>
            </p:cNvPr>
            <p:cNvSpPr/>
            <p:nvPr/>
          </p:nvSpPr>
          <p:spPr>
            <a:xfrm>
              <a:off x="3214769" y="1363346"/>
              <a:ext cx="2694039" cy="43565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402094E-5B0D-DB41-AAAC-D27AE52BFC74}"/>
                </a:ext>
              </a:extLst>
            </p:cNvPr>
            <p:cNvSpPr/>
            <p:nvPr/>
          </p:nvSpPr>
          <p:spPr>
            <a:xfrm>
              <a:off x="6314623" y="2059134"/>
              <a:ext cx="2694039" cy="43565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94BAE79-B133-2E44-A709-ADF1DE76DDA9}"/>
                </a:ext>
              </a:extLst>
            </p:cNvPr>
            <p:cNvSpPr txBox="1"/>
            <p:nvPr/>
          </p:nvSpPr>
          <p:spPr>
            <a:xfrm>
              <a:off x="7373742" y="1684367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r>
                <a:rPr kumimoji="1" lang="zh-CN" altLang="en-US" sz="2400" b="1" dirty="0"/>
                <a:t> </a:t>
              </a:r>
              <a:r>
                <a:rPr kumimoji="1" lang="en-US" altLang="zh-CN" sz="2400" b="1" dirty="0"/>
                <a:t>·</a:t>
              </a:r>
              <a:endParaRPr kumimoji="1" lang="zh-CN" altLang="en-US" sz="2400" b="1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EF97876-6DD8-D849-AFEF-6D050A39CAF5}"/>
                </a:ext>
              </a:extLst>
            </p:cNvPr>
            <p:cNvSpPr/>
            <p:nvPr/>
          </p:nvSpPr>
          <p:spPr>
            <a:xfrm>
              <a:off x="6314623" y="1365761"/>
              <a:ext cx="2694039" cy="43565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AE2CB9D-1D2F-7046-8694-A7F524F68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3842" y="934567"/>
              <a:ext cx="0" cy="294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C2F2F206-86F3-884C-9B6E-AC17695A9F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3833" y="929991"/>
              <a:ext cx="0" cy="294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EEE4B07-70A3-304C-A521-82DBFD6CD7F3}"/>
                </a:ext>
              </a:extLst>
            </p:cNvPr>
            <p:cNvSpPr/>
            <p:nvPr/>
          </p:nvSpPr>
          <p:spPr>
            <a:xfrm>
              <a:off x="5147176" y="469412"/>
              <a:ext cx="373331" cy="373331"/>
            </a:xfrm>
            <a:prstGeom prst="ellipse">
              <a:avLst/>
            </a:prstGeom>
            <a:solidFill>
              <a:srgbClr val="E7E6E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B90C83C-8DDF-4E4F-BF65-A770250B70D8}"/>
                </a:ext>
              </a:extLst>
            </p:cNvPr>
            <p:cNvSpPr/>
            <p:nvPr/>
          </p:nvSpPr>
          <p:spPr>
            <a:xfrm>
              <a:off x="6704933" y="471394"/>
              <a:ext cx="373331" cy="373331"/>
            </a:xfrm>
            <a:prstGeom prst="ellipse">
              <a:avLst/>
            </a:prstGeom>
            <a:solidFill>
              <a:srgbClr val="F794A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1A8EFD8-852B-164C-87AD-6315EF7D69BC}"/>
                </a:ext>
              </a:extLst>
            </p:cNvPr>
            <p:cNvSpPr txBox="1"/>
            <p:nvPr/>
          </p:nvSpPr>
          <p:spPr>
            <a:xfrm>
              <a:off x="3267030" y="469412"/>
              <a:ext cx="194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kumimoji="1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r"/>
              <a:r>
                <a:rPr lang="en-US" altLang="zh-CN" dirty="0"/>
                <a:t>Item Prediction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8F5C621-255E-FA4F-8C73-BD96D2F04DBA}"/>
                </a:ext>
              </a:extLst>
            </p:cNvPr>
            <p:cNvSpPr txBox="1"/>
            <p:nvPr/>
          </p:nvSpPr>
          <p:spPr>
            <a:xfrm>
              <a:off x="7082558" y="473393"/>
              <a:ext cx="2210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kumimoji="1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l"/>
              <a:r>
                <a:rPr lang="en-US" altLang="zh-CN" dirty="0"/>
                <a:t>Bundle Prediction 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D8B388C-11E3-0147-8D3E-9F886812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13" y="3381419"/>
            <a:ext cx="8250227" cy="12055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B3385E-E5A7-8D48-AB06-AFFDC0E3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14" y="4593759"/>
            <a:ext cx="8250226" cy="12438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7F01F1B-34B7-244E-8FC0-C032C45D3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941" y="6105207"/>
            <a:ext cx="3462569" cy="3482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4B6CE7B-6A06-C84B-B92F-B6359F7B7F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3885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6929" y="1839486"/>
            <a:ext cx="9218141" cy="2775156"/>
          </a:xfrm>
          <a:prstGeom prst="rect">
            <a:avLst/>
          </a:prstGeom>
          <a:noFill/>
          <a:ln w="63500">
            <a:solidFill>
              <a:srgbClr val="EF5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69526" y="2135683"/>
            <a:ext cx="221227" cy="2182761"/>
          </a:xfrm>
          <a:prstGeom prst="rect">
            <a:avLst/>
          </a:prstGeom>
          <a:solidFill>
            <a:srgbClr val="EF5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6929" y="2398855"/>
            <a:ext cx="9218141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ED5C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Bundle Recommendation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ED5C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Graph Convolutional Networks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90834DF-4D47-274E-B4E8-EDF281D01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76" y="1055907"/>
            <a:ext cx="1564105" cy="156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5889"/>
      </p:ext>
    </p:extLst>
  </p:cSld>
  <p:clrMapOvr>
    <a:masterClrMapping/>
  </p:clrMapOvr>
  <p:transition advClick="0">
    <p:blinds dir="vert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175</Words>
  <Application>Microsoft Macintosh PowerPoint</Application>
  <PresentationFormat>宽屏</PresentationFormat>
  <Paragraphs>75</Paragraphs>
  <Slides>22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等线 Light</vt:lpstr>
      <vt:lpstr>Microsoft YaHei</vt:lpstr>
      <vt:lpstr>Microsoft YaHei</vt:lpstr>
      <vt:lpstr>Songti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 Shijie</dc:creator>
  <cp:lastModifiedBy>Gao Shijie</cp:lastModifiedBy>
  <cp:revision>84</cp:revision>
  <dcterms:created xsi:type="dcterms:W3CDTF">2020-08-31T11:28:44Z</dcterms:created>
  <dcterms:modified xsi:type="dcterms:W3CDTF">2020-09-04T05:56:31Z</dcterms:modified>
</cp:coreProperties>
</file>